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comments/comment1.xml" ContentType="application/vnd.openxmlformats-officedocument.presentationml.comment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9"/>
  </p:notesMasterIdLst>
  <p:handoutMasterIdLst>
    <p:handoutMasterId r:id="rId20"/>
  </p:handoutMasterIdLst>
  <p:sldIdLst>
    <p:sldId id="265" r:id="rId3"/>
    <p:sldId id="269" r:id="rId4"/>
    <p:sldId id="289" r:id="rId5"/>
    <p:sldId id="284" r:id="rId6"/>
    <p:sldId id="300" r:id="rId7"/>
    <p:sldId id="299" r:id="rId8"/>
    <p:sldId id="273" r:id="rId9"/>
    <p:sldId id="306" r:id="rId10"/>
    <p:sldId id="277" r:id="rId11"/>
    <p:sldId id="301" r:id="rId12"/>
    <p:sldId id="302" r:id="rId13"/>
    <p:sldId id="303" r:id="rId14"/>
    <p:sldId id="304" r:id="rId15"/>
    <p:sldId id="292" r:id="rId16"/>
    <p:sldId id="305" r:id="rId17"/>
    <p:sldId id="283" r:id="rId1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sus" initials="A"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85" d="100"/>
          <a:sy n="85" d="100"/>
        </p:scale>
        <p:origin x="547" y="62"/>
      </p:cViewPr>
      <p:guideLst>
        <p:guide pos="3854"/>
        <p:guide orient="horz" pos="2141"/>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4" Type="http://schemas.openxmlformats.org/officeDocument/2006/relationships/commentAuthors" Target="commentAuthors.xml"/><Relationship Id="rId23" Type="http://schemas.openxmlformats.org/officeDocument/2006/relationships/tableStyles" Target="tableStyles.xml"/><Relationship Id="rId22" Type="http://schemas.openxmlformats.org/officeDocument/2006/relationships/viewProps" Target="viewProps.xml"/><Relationship Id="rId21" Type="http://schemas.openxmlformats.org/officeDocument/2006/relationships/presProps" Target="presProps.xml"/><Relationship Id="rId20" Type="http://schemas.openxmlformats.org/officeDocument/2006/relationships/handoutMaster" Target="handoutMasters/handoutMaster1.xml"/><Relationship Id="rId2" Type="http://schemas.openxmlformats.org/officeDocument/2006/relationships/theme" Target="theme/theme1.xml"/><Relationship Id="rId19" Type="http://schemas.openxmlformats.org/officeDocument/2006/relationships/notesMaster" Target="notesMasters/notesMaster1.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1-12-11T07:48:23.213" idx="1">
    <p:pos x="10" y="10"/>
    <p:tex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96C064A-D61B-4B21-B757-51A9B82445B8}" type="datetimeFigureOut">
              <a:rPr lang="en-US" smtClean="0"/>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0305E07-67EA-4042-A3F6-853A8AD8D209}" type="slidenum">
              <a:rPr lang="en-US" smtClean="0"/>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FD42F7-718C-4B98-AAEC-167E6DDD60A7}"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B2AA4F-B828-4D7C-AFD3-893933DAFCB4}"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矩形 6"/>
          <p:cNvSpPr/>
          <p:nvPr userDrawn="1"/>
        </p:nvSpPr>
        <p:spPr>
          <a:xfrm>
            <a:off x="0" y="3429000"/>
            <a:ext cx="12192000" cy="3429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userDrawn="1"/>
        </p:nvSpPr>
        <p:spPr>
          <a:xfrm>
            <a:off x="812709" y="694113"/>
            <a:ext cx="10566583" cy="546977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图片占位符 15"/>
          <p:cNvSpPr>
            <a:spLocks noGrp="1"/>
          </p:cNvSpPr>
          <p:nvPr>
            <p:ph type="pic" sz="quarter" idx="10"/>
          </p:nvPr>
        </p:nvSpPr>
        <p:spPr>
          <a:xfrm>
            <a:off x="5781675" y="1235075"/>
            <a:ext cx="6410325" cy="4387850"/>
          </a:xfrm>
        </p:spPr>
        <p:txBody>
          <a:bodyPr/>
          <a:lstStyle/>
          <a:p>
            <a:endParaRPr lang="zh-CN" altLang="en-US"/>
          </a:p>
        </p:txBody>
      </p:sp>
      <p:sp>
        <p:nvSpPr>
          <p:cNvPr id="18" name="文本占位符 23"/>
          <p:cNvSpPr>
            <a:spLocks noGrp="1"/>
          </p:cNvSpPr>
          <p:nvPr>
            <p:ph type="body" sz="quarter" idx="11" hasCustomPrompt="1"/>
          </p:nvPr>
        </p:nvSpPr>
        <p:spPr>
          <a:xfrm>
            <a:off x="1353035" y="2090260"/>
            <a:ext cx="4144251" cy="1096963"/>
          </a:xfrm>
        </p:spPr>
        <p:txBody>
          <a:bodyPr anchor="ctr">
            <a:noAutofit/>
          </a:bodyPr>
          <a:lstStyle>
            <a:lvl1pPr marL="0" indent="0" algn="l">
              <a:buFontTx/>
              <a:buNone/>
              <a:defRPr sz="6600">
                <a:solidFill>
                  <a:schemeClr val="tx1">
                    <a:lumMod val="85000"/>
                    <a:lumOff val="15000"/>
                  </a:schemeClr>
                </a:solidFill>
              </a:defRPr>
            </a:lvl1pPr>
          </a:lstStyle>
          <a:p>
            <a:pPr lvl="0"/>
            <a:r>
              <a:rPr lang="zh-CN" altLang="en-US" dirty="0"/>
              <a:t>文本样式</a:t>
            </a:r>
            <a:endParaRPr lang="zh-CN" altLang="en-US" dirty="0"/>
          </a:p>
        </p:txBody>
      </p:sp>
      <p:sp>
        <p:nvSpPr>
          <p:cNvPr id="19" name="文本占位符 26"/>
          <p:cNvSpPr>
            <a:spLocks noGrp="1"/>
          </p:cNvSpPr>
          <p:nvPr>
            <p:ph type="body" sz="quarter" idx="12" hasCustomPrompt="1"/>
          </p:nvPr>
        </p:nvSpPr>
        <p:spPr>
          <a:xfrm>
            <a:off x="1353035" y="3089653"/>
            <a:ext cx="4144251" cy="681610"/>
          </a:xfrm>
        </p:spPr>
        <p:txBody>
          <a:bodyPr anchor="ctr">
            <a:noAutofit/>
          </a:bodyPr>
          <a:lstStyle>
            <a:lvl1pPr marL="0" indent="0" algn="l">
              <a:buNone/>
              <a:defRPr sz="2800">
                <a:solidFill>
                  <a:schemeClr val="tx1">
                    <a:lumMod val="85000"/>
                    <a:lumOff val="15000"/>
                  </a:schemeClr>
                </a:solidFill>
              </a:defRPr>
            </a:lvl1pPr>
          </a:lstStyle>
          <a:p>
            <a:pPr lvl="0"/>
            <a:r>
              <a:rPr lang="zh-CN" altLang="en-US" dirty="0"/>
              <a:t>单击此处编辑文本样式</a:t>
            </a:r>
            <a:endParaRPr lang="zh-CN" altLang="en-US" dirty="0"/>
          </a:p>
        </p:txBody>
      </p:sp>
      <p:sp>
        <p:nvSpPr>
          <p:cNvPr id="20" name="文本占位符 21"/>
          <p:cNvSpPr>
            <a:spLocks noGrp="1"/>
          </p:cNvSpPr>
          <p:nvPr>
            <p:ph type="body" sz="quarter" idx="14"/>
          </p:nvPr>
        </p:nvSpPr>
        <p:spPr>
          <a:xfrm>
            <a:off x="1353035" y="3923094"/>
            <a:ext cx="4144251" cy="448861"/>
          </a:xfrm>
        </p:spPr>
        <p:txBody>
          <a:bodyPr>
            <a:noAutofit/>
          </a:bodyPr>
          <a:lstStyle>
            <a:lvl1pPr marL="0" indent="0" algn="l">
              <a:buFontTx/>
              <a:buNone/>
              <a:defRPr sz="1600">
                <a:solidFill>
                  <a:schemeClr val="tx1">
                    <a:lumMod val="85000"/>
                    <a:lumOff val="15000"/>
                  </a:schemeClr>
                </a:solidFill>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标题和竖排文字">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矩形 12"/>
          <p:cNvSpPr/>
          <p:nvPr userDrawn="1"/>
        </p:nvSpPr>
        <p:spPr>
          <a:xfrm>
            <a:off x="0" y="0"/>
            <a:ext cx="12192000" cy="6858000"/>
          </a:xfrm>
          <a:prstGeom prst="rect">
            <a:avLst/>
          </a:prstGeom>
          <a:solidFill>
            <a:schemeClr val="accent1">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占位符 16"/>
          <p:cNvSpPr>
            <a:spLocks noGrp="1"/>
          </p:cNvSpPr>
          <p:nvPr>
            <p:ph type="body" sz="quarter" idx="15"/>
          </p:nvPr>
        </p:nvSpPr>
        <p:spPr>
          <a:xfrm>
            <a:off x="3298031" y="3935165"/>
            <a:ext cx="5595938" cy="749300"/>
          </a:xfrm>
        </p:spPr>
        <p:txBody>
          <a:bodyPr anchor="ctr">
            <a:normAutofit/>
          </a:bodyPr>
          <a:lstStyle>
            <a:lvl1pPr marL="0" indent="0" algn="ctr">
              <a:buFontTx/>
              <a:buNone/>
              <a:defRPr sz="1800">
                <a:solidFill>
                  <a:schemeClr val="bg1"/>
                </a:solidFill>
              </a:defRPr>
            </a:lvl1pPr>
            <a:lvl2pPr marL="457200" indent="0">
              <a:buNone/>
              <a:defRPr/>
            </a:lvl2pPr>
          </a:lstStyle>
          <a:p>
            <a:pPr lvl="0"/>
            <a:r>
              <a:rPr lang="zh-CN" altLang="en-US" dirty="0"/>
              <a:t>单击此处编辑母版文本样式</a:t>
            </a:r>
            <a:endParaRPr lang="zh-CN" altLang="en-US" dirty="0"/>
          </a:p>
        </p:txBody>
      </p:sp>
      <p:sp>
        <p:nvSpPr>
          <p:cNvPr id="11" name="文本占位符 14"/>
          <p:cNvSpPr>
            <a:spLocks noGrp="1"/>
          </p:cNvSpPr>
          <p:nvPr>
            <p:ph type="body" sz="quarter" idx="14" hasCustomPrompt="1"/>
          </p:nvPr>
        </p:nvSpPr>
        <p:spPr>
          <a:xfrm>
            <a:off x="3308350" y="2403679"/>
            <a:ext cx="5575300" cy="1573498"/>
          </a:xfrm>
        </p:spPr>
        <p:txBody>
          <a:bodyPr anchor="ctr">
            <a:noAutofit/>
          </a:bodyPr>
          <a:lstStyle>
            <a:lvl1pPr marL="0" indent="0" algn="ctr">
              <a:buFontTx/>
              <a:buNone/>
              <a:defRPr sz="4800">
                <a:solidFill>
                  <a:schemeClr val="bg1"/>
                </a:solidFill>
              </a:defRPr>
            </a:lvl1pPr>
          </a:lstStyle>
          <a:p>
            <a:pPr lvl="0"/>
            <a:r>
              <a:rPr lang="zh-CN" altLang="en-US" dirty="0"/>
              <a:t>单击编辑文本</a:t>
            </a:r>
            <a:endParaRPr lang="zh-CN" alt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矩形 8"/>
          <p:cNvSpPr/>
          <p:nvPr userDrawn="1"/>
        </p:nvSpPr>
        <p:spPr>
          <a:xfrm>
            <a:off x="0" y="3429000"/>
            <a:ext cx="12192000" cy="3429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userDrawn="1"/>
        </p:nvSpPr>
        <p:spPr>
          <a:xfrm>
            <a:off x="812709" y="694113"/>
            <a:ext cx="10566583" cy="54697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
        <p:nvSpPr>
          <p:cNvPr id="7" name="空心弧 6"/>
          <p:cNvSpPr/>
          <p:nvPr userDrawn="1"/>
        </p:nvSpPr>
        <p:spPr>
          <a:xfrm rot="5400000">
            <a:off x="-384400" y="574225"/>
            <a:ext cx="768800" cy="768800"/>
          </a:xfrm>
          <a:prstGeom prst="blockArc">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
        <p:nvSpPr>
          <p:cNvPr id="9" name="矩形 8"/>
          <p:cNvSpPr/>
          <p:nvPr userDrawn="1"/>
        </p:nvSpPr>
        <p:spPr>
          <a:xfrm>
            <a:off x="0" y="0"/>
            <a:ext cx="789432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图片占位符 14"/>
          <p:cNvSpPr>
            <a:spLocks noGrp="1"/>
          </p:cNvSpPr>
          <p:nvPr>
            <p:ph type="pic" sz="quarter" idx="16"/>
          </p:nvPr>
        </p:nvSpPr>
        <p:spPr>
          <a:xfrm>
            <a:off x="5029200" y="1346200"/>
            <a:ext cx="5730875" cy="4165600"/>
          </a:xfrm>
        </p:spPr>
        <p:txBody>
          <a:bodyPr/>
          <a:lstStyle/>
          <a:p>
            <a:endParaRPr lang="zh-CN" altLang="en-US"/>
          </a:p>
        </p:txBody>
      </p:sp>
      <p:sp>
        <p:nvSpPr>
          <p:cNvPr id="10" name="矩形 9"/>
          <p:cNvSpPr/>
          <p:nvPr userDrawn="1"/>
        </p:nvSpPr>
        <p:spPr>
          <a:xfrm>
            <a:off x="-182880" y="5638801"/>
            <a:ext cx="8077200" cy="38230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占位符 16"/>
          <p:cNvSpPr>
            <a:spLocks noGrp="1"/>
          </p:cNvSpPr>
          <p:nvPr>
            <p:ph type="body" sz="quarter" idx="15"/>
          </p:nvPr>
        </p:nvSpPr>
        <p:spPr>
          <a:xfrm>
            <a:off x="520700" y="3386988"/>
            <a:ext cx="5595938" cy="749300"/>
          </a:xfrm>
        </p:spPr>
        <p:txBody>
          <a:bodyPr anchor="ctr">
            <a:normAutofit/>
          </a:bodyPr>
          <a:lstStyle>
            <a:lvl1pPr marL="0" indent="0" algn="l">
              <a:buFontTx/>
              <a:buNone/>
              <a:defRPr sz="1800">
                <a:solidFill>
                  <a:schemeClr val="bg1"/>
                </a:solidFill>
              </a:defRPr>
            </a:lvl1pPr>
            <a:lvl2pPr marL="457200" indent="0">
              <a:buNone/>
              <a:defRPr/>
            </a:lvl2pPr>
          </a:lstStyle>
          <a:p>
            <a:pPr lvl="0"/>
            <a:r>
              <a:rPr lang="zh-CN" altLang="en-US" dirty="0"/>
              <a:t>单击此处编辑母版文本样式</a:t>
            </a:r>
            <a:endParaRPr lang="zh-CN" altLang="en-US" dirty="0"/>
          </a:p>
        </p:txBody>
      </p:sp>
      <p:sp>
        <p:nvSpPr>
          <p:cNvPr id="12" name="文本占位符 14"/>
          <p:cNvSpPr>
            <a:spLocks noGrp="1"/>
          </p:cNvSpPr>
          <p:nvPr>
            <p:ph type="body" sz="quarter" idx="14" hasCustomPrompt="1"/>
          </p:nvPr>
        </p:nvSpPr>
        <p:spPr>
          <a:xfrm>
            <a:off x="520700" y="1855502"/>
            <a:ext cx="5575300" cy="1573498"/>
          </a:xfrm>
        </p:spPr>
        <p:txBody>
          <a:bodyPr anchor="ctr">
            <a:noAutofit/>
          </a:bodyPr>
          <a:lstStyle>
            <a:lvl1pPr marL="0" indent="0" algn="l">
              <a:buFontTx/>
              <a:buNone/>
              <a:defRPr sz="4800">
                <a:solidFill>
                  <a:schemeClr val="bg1"/>
                </a:solidFill>
              </a:defRPr>
            </a:lvl1pPr>
          </a:lstStyle>
          <a:p>
            <a:pPr lvl="0"/>
            <a:r>
              <a:rPr lang="zh-CN" altLang="en-US" dirty="0"/>
              <a:t>单击编辑文本</a:t>
            </a:r>
            <a:endParaRPr lang="zh-CN" altLang="en-US" dirty="0"/>
          </a:p>
        </p:txBody>
      </p:sp>
      <p:sp>
        <p:nvSpPr>
          <p:cNvPr id="13" name="矩形 12"/>
          <p:cNvSpPr/>
          <p:nvPr userDrawn="1"/>
        </p:nvSpPr>
        <p:spPr>
          <a:xfrm>
            <a:off x="5029200" y="844756"/>
            <a:ext cx="7162800" cy="37444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sp>
        <p:nvSpPr>
          <p:cNvPr id="18" name="图片占位符 16"/>
          <p:cNvSpPr>
            <a:spLocks noGrp="1"/>
          </p:cNvSpPr>
          <p:nvPr>
            <p:ph type="pic" sz="quarter" idx="12"/>
          </p:nvPr>
        </p:nvSpPr>
        <p:spPr>
          <a:xfrm>
            <a:off x="6705283" y="1325562"/>
            <a:ext cx="4053840" cy="1919287"/>
          </a:xfrm>
        </p:spPr>
        <p:txBody>
          <a:bodyPr/>
          <a:lstStyle/>
          <a:p>
            <a:endParaRPr lang="zh-CN" altLang="en-US"/>
          </a:p>
        </p:txBody>
      </p:sp>
      <p:sp>
        <p:nvSpPr>
          <p:cNvPr id="17" name="图片占位符 16"/>
          <p:cNvSpPr>
            <a:spLocks noGrp="1"/>
          </p:cNvSpPr>
          <p:nvPr>
            <p:ph type="pic" sz="quarter" idx="11"/>
          </p:nvPr>
        </p:nvSpPr>
        <p:spPr>
          <a:xfrm>
            <a:off x="4068763" y="3246438"/>
            <a:ext cx="2636837" cy="1919287"/>
          </a:xfrm>
        </p:spPr>
        <p:txBody>
          <a:bodyPr/>
          <a:lstStyle/>
          <a:p>
            <a:endParaRPr lang="zh-CN" altLang="en-US"/>
          </a:p>
        </p:txBody>
      </p:sp>
      <p:sp>
        <p:nvSpPr>
          <p:cNvPr id="15" name="任意多边形: 形状 14"/>
          <p:cNvSpPr>
            <a:spLocks noGrp="1"/>
          </p:cNvSpPr>
          <p:nvPr>
            <p:ph type="pic" sz="quarter" idx="10"/>
          </p:nvPr>
        </p:nvSpPr>
        <p:spPr>
          <a:xfrm>
            <a:off x="1432560" y="1325880"/>
            <a:ext cx="2636520" cy="1920240"/>
          </a:xfrm>
          <a:custGeom>
            <a:avLst/>
            <a:gdLst>
              <a:gd name="connsiteX0" fmla="*/ 0 w 2636520"/>
              <a:gd name="connsiteY0" fmla="*/ 0 h 1920240"/>
              <a:gd name="connsiteX1" fmla="*/ 2636520 w 2636520"/>
              <a:gd name="connsiteY1" fmla="*/ 0 h 1920240"/>
              <a:gd name="connsiteX2" fmla="*/ 2636520 w 2636520"/>
              <a:gd name="connsiteY2" fmla="*/ 1920240 h 1920240"/>
              <a:gd name="connsiteX3" fmla="*/ 0 w 2636520"/>
              <a:gd name="connsiteY3" fmla="*/ 1920240 h 1920240"/>
            </a:gdLst>
            <a:ahLst/>
            <a:cxnLst>
              <a:cxn ang="0">
                <a:pos x="connsiteX0" y="connsiteY0"/>
              </a:cxn>
              <a:cxn ang="0">
                <a:pos x="connsiteX1" y="connsiteY1"/>
              </a:cxn>
              <a:cxn ang="0">
                <a:pos x="connsiteX2" y="connsiteY2"/>
              </a:cxn>
              <a:cxn ang="0">
                <a:pos x="connsiteX3" y="connsiteY3"/>
              </a:cxn>
            </a:cxnLst>
            <a:rect l="l" t="t" r="r" b="b"/>
            <a:pathLst>
              <a:path w="2636520" h="1920240">
                <a:moveTo>
                  <a:pt x="0" y="0"/>
                </a:moveTo>
                <a:lnTo>
                  <a:pt x="2636520" y="0"/>
                </a:lnTo>
                <a:lnTo>
                  <a:pt x="2636520" y="1920240"/>
                </a:lnTo>
                <a:lnTo>
                  <a:pt x="0" y="1920240"/>
                </a:lnTo>
                <a:close/>
              </a:path>
            </a:pathLst>
          </a:custGeom>
        </p:spPr>
        <p:txBody>
          <a:bodyPr wrap="square">
            <a:noAutofit/>
          </a:bodyPr>
          <a:lstStyle/>
          <a:p>
            <a:endParaRPr lang="zh-CN" altLang="en-US"/>
          </a:p>
        </p:txBody>
      </p:sp>
      <p:sp>
        <p:nvSpPr>
          <p:cNvPr id="19" name="矩形 18"/>
          <p:cNvSpPr/>
          <p:nvPr userDrawn="1"/>
        </p:nvSpPr>
        <p:spPr>
          <a:xfrm>
            <a:off x="4069080" y="0"/>
            <a:ext cx="2636520" cy="32461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userDrawn="1"/>
        </p:nvSpPr>
        <p:spPr>
          <a:xfrm>
            <a:off x="4069080" y="5166360"/>
            <a:ext cx="2636520" cy="1691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
        <p:nvSpPr>
          <p:cNvPr id="7" name="图片占位符 6"/>
          <p:cNvSpPr>
            <a:spLocks noGrp="1"/>
          </p:cNvSpPr>
          <p:nvPr>
            <p:ph type="pic" sz="quarter" idx="13"/>
          </p:nvPr>
        </p:nvSpPr>
        <p:spPr>
          <a:xfrm>
            <a:off x="598714" y="1344386"/>
            <a:ext cx="6509657" cy="4169229"/>
          </a:xfrm>
        </p:spPr>
        <p:txBody>
          <a:bodyPr/>
          <a:lstStyle/>
          <a:p>
            <a:endParaRPr lang="zh-CN" altLang="en-US"/>
          </a:p>
        </p:txBody>
      </p:sp>
      <p:sp>
        <p:nvSpPr>
          <p:cNvPr id="8" name="矩形 7"/>
          <p:cNvSpPr/>
          <p:nvPr userDrawn="1"/>
        </p:nvSpPr>
        <p:spPr>
          <a:xfrm>
            <a:off x="7467600" y="3526972"/>
            <a:ext cx="4724400" cy="16655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1_内容与标题">
    <p:spTree>
      <p:nvGrpSpPr>
        <p:cNvPr id="1" name=""/>
        <p:cNvGrpSpPr/>
        <p:nvPr/>
      </p:nvGrpSpPr>
      <p:grpSpPr>
        <a:xfrm>
          <a:off x="0" y="0"/>
          <a:ext cx="0" cy="0"/>
          <a:chOff x="0" y="0"/>
          <a:chExt cx="0" cy="0"/>
        </a:xfrm>
      </p:grpSpPr>
      <p:sp>
        <p:nvSpPr>
          <p:cNvPr id="16" name="图片占位符 15"/>
          <p:cNvSpPr>
            <a:spLocks noGrp="1"/>
          </p:cNvSpPr>
          <p:nvPr>
            <p:ph type="pic" sz="quarter" idx="11"/>
          </p:nvPr>
        </p:nvSpPr>
        <p:spPr>
          <a:xfrm>
            <a:off x="8700542" y="1004389"/>
            <a:ext cx="2400299" cy="2400299"/>
          </a:xfrm>
          <a:custGeom>
            <a:avLst/>
            <a:gdLst>
              <a:gd name="connsiteX0" fmla="*/ 0 w 2400299"/>
              <a:gd name="connsiteY0" fmla="*/ 0 h 2400299"/>
              <a:gd name="connsiteX1" fmla="*/ 2400299 w 2400299"/>
              <a:gd name="connsiteY1" fmla="*/ 0 h 2400299"/>
              <a:gd name="connsiteX2" fmla="*/ 2400299 w 2400299"/>
              <a:gd name="connsiteY2" fmla="*/ 2400299 h 2400299"/>
              <a:gd name="connsiteX3" fmla="*/ 0 w 2400299"/>
              <a:gd name="connsiteY3" fmla="*/ 2400299 h 2400299"/>
            </a:gdLst>
            <a:ahLst/>
            <a:cxnLst>
              <a:cxn ang="0">
                <a:pos x="connsiteX0" y="connsiteY0"/>
              </a:cxn>
              <a:cxn ang="0">
                <a:pos x="connsiteX1" y="connsiteY1"/>
              </a:cxn>
              <a:cxn ang="0">
                <a:pos x="connsiteX2" y="connsiteY2"/>
              </a:cxn>
              <a:cxn ang="0">
                <a:pos x="connsiteX3" y="connsiteY3"/>
              </a:cxn>
            </a:cxnLst>
            <a:rect l="l" t="t" r="r" b="b"/>
            <a:pathLst>
              <a:path w="2400299" h="2400299">
                <a:moveTo>
                  <a:pt x="0" y="0"/>
                </a:moveTo>
                <a:lnTo>
                  <a:pt x="2400299" y="0"/>
                </a:lnTo>
                <a:lnTo>
                  <a:pt x="2400299" y="2400299"/>
                </a:lnTo>
                <a:lnTo>
                  <a:pt x="0" y="2400299"/>
                </a:lnTo>
                <a:close/>
              </a:path>
            </a:pathLst>
          </a:custGeom>
        </p:spPr>
        <p:txBody>
          <a:bodyPr wrap="square">
            <a:noAutofit/>
          </a:bodyPr>
          <a:lstStyle/>
          <a:p>
            <a:endParaRPr lang="zh-CN" altLang="en-US"/>
          </a:p>
        </p:txBody>
      </p:sp>
      <p:sp>
        <p:nvSpPr>
          <p:cNvPr id="13" name="图片占位符 12"/>
          <p:cNvSpPr>
            <a:spLocks noGrp="1"/>
          </p:cNvSpPr>
          <p:nvPr>
            <p:ph type="pic" sz="quarter" idx="10"/>
          </p:nvPr>
        </p:nvSpPr>
        <p:spPr>
          <a:xfrm>
            <a:off x="5919242" y="1004389"/>
            <a:ext cx="2400299" cy="2400299"/>
          </a:xfrm>
          <a:custGeom>
            <a:avLst/>
            <a:gdLst>
              <a:gd name="connsiteX0" fmla="*/ 0 w 2400299"/>
              <a:gd name="connsiteY0" fmla="*/ 0 h 2400299"/>
              <a:gd name="connsiteX1" fmla="*/ 2400299 w 2400299"/>
              <a:gd name="connsiteY1" fmla="*/ 0 h 2400299"/>
              <a:gd name="connsiteX2" fmla="*/ 2400299 w 2400299"/>
              <a:gd name="connsiteY2" fmla="*/ 2400299 h 2400299"/>
              <a:gd name="connsiteX3" fmla="*/ 0 w 2400299"/>
              <a:gd name="connsiteY3" fmla="*/ 2400299 h 2400299"/>
            </a:gdLst>
            <a:ahLst/>
            <a:cxnLst>
              <a:cxn ang="0">
                <a:pos x="connsiteX0" y="connsiteY0"/>
              </a:cxn>
              <a:cxn ang="0">
                <a:pos x="connsiteX1" y="connsiteY1"/>
              </a:cxn>
              <a:cxn ang="0">
                <a:pos x="connsiteX2" y="connsiteY2"/>
              </a:cxn>
              <a:cxn ang="0">
                <a:pos x="connsiteX3" y="connsiteY3"/>
              </a:cxn>
            </a:cxnLst>
            <a:rect l="l" t="t" r="r" b="b"/>
            <a:pathLst>
              <a:path w="2400299" h="2400299">
                <a:moveTo>
                  <a:pt x="0" y="0"/>
                </a:moveTo>
                <a:lnTo>
                  <a:pt x="2400299" y="0"/>
                </a:lnTo>
                <a:lnTo>
                  <a:pt x="2400299" y="2400299"/>
                </a:lnTo>
                <a:lnTo>
                  <a:pt x="0" y="2400299"/>
                </a:lnTo>
                <a:close/>
              </a:path>
            </a:pathLst>
          </a:custGeom>
        </p:spPr>
        <p:txBody>
          <a:bodyPr wrap="square">
            <a:noAutofit/>
          </a:bodyPr>
          <a:lstStyle/>
          <a:p>
            <a:endParaRPr lang="zh-CN" altLang="en-US"/>
          </a:p>
        </p:txBody>
      </p:sp>
      <p:sp>
        <p:nvSpPr>
          <p:cNvPr id="10" name="矩形 9"/>
          <p:cNvSpPr/>
          <p:nvPr userDrawn="1"/>
        </p:nvSpPr>
        <p:spPr>
          <a:xfrm>
            <a:off x="5919241" y="4821240"/>
            <a:ext cx="5181581" cy="584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14.png"/><Relationship Id="rId1"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16.png"/><Relationship Id="rId1"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18.png"/><Relationship Id="rId1"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20.png"/><Relationship Id="rId1" Type="http://schemas.openxmlformats.org/officeDocument/2006/relationships/image" Target="../media/image19.png"/></Relationships>
</file>

<file path=ppt/slides/_rels/slide14.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22.png"/><Relationship Id="rId3" Type="http://schemas.openxmlformats.org/officeDocument/2006/relationships/image" Target="../media/image21.jpeg"/><Relationship Id="rId2" Type="http://schemas.openxmlformats.org/officeDocument/2006/relationships/tags" Target="../tags/tag11.xml"/><Relationship Id="rId1" Type="http://schemas.openxmlformats.org/officeDocument/2006/relationships/tags" Target="../tags/tag10.xml"/></Relationships>
</file>

<file path=ppt/slides/_rels/slide15.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hyperlink" Target="https://www.sciencedirect.com/science/article/pii/S2666285X21001011" TargetMode="External"/><Relationship Id="rId7" Type="http://schemas.openxmlformats.org/officeDocument/2006/relationships/hyperlink" Target="https://ieeexplore.ieee.org/abstract/document/8945869" TargetMode="External"/><Relationship Id="rId6" Type="http://schemas.openxmlformats.org/officeDocument/2006/relationships/hyperlink" Target="http://www.aiktcdspace.org:8080/jspui/handle/123456789/1553" TargetMode="External"/><Relationship Id="rId5" Type="http://schemas.openxmlformats.org/officeDocument/2006/relationships/hyperlink" Target="https://chatbotslife.com/ranking-resumes-for-a-given-job-description-using-natural-language-processing-a-toy-project-1f49d3156b44" TargetMode="External"/><Relationship Id="rId4" Type="http://schemas.openxmlformats.org/officeDocument/2006/relationships/hyperlink" Target="https://www.irjet.net/archives/V7/i7/IRJET-V7I7490.pdf" TargetMode="External"/><Relationship Id="rId3" Type="http://schemas.openxmlformats.org/officeDocument/2006/relationships/hyperlink" Target="https://www.ijitee.org/wpcontent/uploads/papers/v9i7/F4078049620.pdf" TargetMode="External"/><Relationship Id="rId2" Type="http://schemas.openxmlformats.org/officeDocument/2006/relationships/hyperlink" Target="https://ieeexplore.ieee.org/document/8945869" TargetMode="External"/><Relationship Id="rId1" Type="http://schemas.openxmlformats.org/officeDocument/2006/relationships/hyperlink" Target="https://www.researchgate.net/profile/Sujit-Amin"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tags" Target="../tags/tag6.xml"/><Relationship Id="rId5" Type="http://schemas.openxmlformats.org/officeDocument/2006/relationships/tags" Target="../tags/tag5.xml"/><Relationship Id="rId4" Type="http://schemas.openxmlformats.org/officeDocument/2006/relationships/tags" Target="../tags/tag4.xml"/><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s>
</file>

<file path=ppt/slides/_rels/slide3.xml.rels><?xml version="1.0" encoding="UTF-8" standalone="yes"?>
<Relationships xmlns="http://schemas.openxmlformats.org/package/2006/relationships"><Relationship Id="rId5" Type="http://schemas.openxmlformats.org/officeDocument/2006/relationships/slideLayout" Target="../slideLayouts/slideLayout5.xml"/><Relationship Id="rId4" Type="http://schemas.openxmlformats.org/officeDocument/2006/relationships/image" Target="../media/image6.png"/><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tags" Target="../tags/tag7.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7.jpe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9.jpeg"/><Relationship Id="rId1"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slideLayout" Target="../slideLayouts/slideLayout3.xml"/><Relationship Id="rId1" Type="http://schemas.openxmlformats.org/officeDocument/2006/relationships/tags" Target="../tags/tag8.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0.jpeg"/></Relationships>
</file>

<file path=ppt/slides/_rels/slide9.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tags" Target="../tags/tag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1"/>
          </p:nvPr>
        </p:nvSpPr>
        <p:spPr>
          <a:xfrm>
            <a:off x="963930" y="1828800"/>
            <a:ext cx="4478655" cy="1097280"/>
          </a:xfrm>
        </p:spPr>
        <p:txBody>
          <a:bodyPr/>
          <a:lstStyle/>
          <a:p>
            <a:r>
              <a:rPr lang="en-US" altLang="zh-CN" sz="6000" dirty="0">
                <a:latin typeface="Times New Roman" panose="02020603050405020304" pitchFamily="18" charset="0"/>
                <a:cs typeface="Times New Roman" panose="02020603050405020304" pitchFamily="18" charset="0"/>
                <a:sym typeface="+mn-lt"/>
              </a:rPr>
              <a:t>RESUME SCREENING</a:t>
            </a:r>
            <a:endParaRPr lang="en-US" altLang="zh-CN" sz="6000" dirty="0">
              <a:latin typeface="Times New Roman" panose="02020603050405020304" pitchFamily="18" charset="0"/>
              <a:cs typeface="Times New Roman" panose="02020603050405020304" pitchFamily="18" charset="0"/>
              <a:sym typeface="+mn-lt"/>
            </a:endParaRPr>
          </a:p>
        </p:txBody>
      </p:sp>
      <p:sp>
        <p:nvSpPr>
          <p:cNvPr id="5" name="文本占位符 4"/>
          <p:cNvSpPr>
            <a:spLocks noGrp="1"/>
          </p:cNvSpPr>
          <p:nvPr>
            <p:ph type="body" sz="quarter" idx="14"/>
          </p:nvPr>
        </p:nvSpPr>
        <p:spPr>
          <a:xfrm>
            <a:off x="963930" y="3304540"/>
            <a:ext cx="4478655" cy="448945"/>
          </a:xfrm>
        </p:spPr>
        <p:txBody>
          <a:bodyPr/>
          <a:lstStyle/>
          <a:p>
            <a:r>
              <a:rPr lang="en-US" altLang="zh-CN" sz="1400" b="1" dirty="0">
                <a:latin typeface="Times New Roman" panose="02020603050405020304" pitchFamily="18" charset="0"/>
                <a:cs typeface="Times New Roman" panose="02020603050405020304" pitchFamily="18" charset="0"/>
                <a:sym typeface="+mn-lt"/>
              </a:rPr>
              <a:t>NATURAL LANGUAGE PROCESSING IN PYTHON</a:t>
            </a:r>
            <a:endParaRPr lang="en-US" altLang="zh-CN" sz="1400" b="1" dirty="0">
              <a:latin typeface="Times New Roman" panose="02020603050405020304" pitchFamily="18" charset="0"/>
              <a:cs typeface="Times New Roman" panose="02020603050405020304" pitchFamily="18" charset="0"/>
              <a:sym typeface="+mn-lt"/>
            </a:endParaRPr>
          </a:p>
        </p:txBody>
      </p:sp>
      <p:sp>
        <p:nvSpPr>
          <p:cNvPr id="8" name="矩形 7"/>
          <p:cNvSpPr/>
          <p:nvPr/>
        </p:nvSpPr>
        <p:spPr>
          <a:xfrm>
            <a:off x="1136650" y="4007224"/>
            <a:ext cx="3782695" cy="209774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altLang="zh-CN" sz="2600" dirty="0">
                <a:latin typeface="Times New Roman" panose="02020603050405020304" pitchFamily="18" charset="0"/>
                <a:ea typeface="SimSun" panose="02010600030101010101" pitchFamily="2" charset="-122"/>
                <a:sym typeface="+mn-ea"/>
              </a:rPr>
              <a:t>BATCH - 5</a:t>
            </a:r>
            <a:endParaRPr lang="en-US" altLang="zh-CN" sz="2600" dirty="0">
              <a:latin typeface="Times New Roman" panose="02020603050405020304" pitchFamily="18" charset="0"/>
              <a:ea typeface="SimSun" panose="02010600030101010101" pitchFamily="2" charset="-122"/>
              <a:sym typeface="+mn-ea"/>
            </a:endParaRPr>
          </a:p>
          <a:p>
            <a:pPr algn="l"/>
            <a:endParaRPr lang="en-US" altLang="zh-CN" sz="1600" dirty="0">
              <a:latin typeface="Times New Roman" panose="02020603050405020304" pitchFamily="18" charset="0"/>
              <a:ea typeface="SimSun" panose="02010600030101010101" pitchFamily="2" charset="-122"/>
              <a:sym typeface="+mn-ea"/>
            </a:endParaRPr>
          </a:p>
          <a:p>
            <a:pPr algn="l"/>
            <a:r>
              <a:rPr lang="en-US" altLang="zh-CN" dirty="0">
                <a:latin typeface="Times New Roman" panose="02020603050405020304" pitchFamily="18" charset="0"/>
                <a:ea typeface="SimSun" panose="02010600030101010101" pitchFamily="2" charset="-122"/>
                <a:sym typeface="+mn-ea"/>
              </a:rPr>
              <a:t>18K41A04C8   Gankidi Nikitha</a:t>
            </a:r>
            <a:endParaRPr lang="en-US" altLang="zh-CN" dirty="0">
              <a:latin typeface="Times New Roman" panose="02020603050405020304" pitchFamily="18" charset="0"/>
              <a:ea typeface="SimSun" panose="02010600030101010101" pitchFamily="2" charset="-122"/>
              <a:sym typeface="+mn-ea"/>
            </a:endParaRPr>
          </a:p>
          <a:p>
            <a:pPr algn="l"/>
            <a:r>
              <a:rPr lang="en-US" altLang="zh-CN" dirty="0">
                <a:latin typeface="Times New Roman" panose="02020603050405020304" pitchFamily="18" charset="0"/>
                <a:ea typeface="SimSun" panose="02010600030101010101" pitchFamily="2" charset="-122"/>
                <a:sym typeface="+mn-ea"/>
              </a:rPr>
              <a:t>18K41A05A6   Samanvi Arcot</a:t>
            </a:r>
            <a:endParaRPr lang="en-US" altLang="zh-CN" dirty="0">
              <a:latin typeface="Times New Roman" panose="02020603050405020304" pitchFamily="18" charset="0"/>
              <a:ea typeface="SimSun" panose="02010600030101010101" pitchFamily="2" charset="-122"/>
              <a:sym typeface="+mn-ea"/>
            </a:endParaRPr>
          </a:p>
          <a:p>
            <a:pPr algn="l"/>
            <a:r>
              <a:rPr lang="en-US" altLang="zh-CN" dirty="0">
                <a:latin typeface="Times New Roman" panose="02020603050405020304" pitchFamily="18" charset="0"/>
                <a:ea typeface="SimSun" panose="02010600030101010101" pitchFamily="2" charset="-122"/>
                <a:sym typeface="+mn-ea"/>
              </a:rPr>
              <a:t>18K41A04C3   </a:t>
            </a:r>
            <a:r>
              <a:rPr lang="en-US" altLang="zh-CN" dirty="0" err="1">
                <a:latin typeface="Times New Roman" panose="02020603050405020304" pitchFamily="18" charset="0"/>
                <a:ea typeface="SimSun" panose="02010600030101010101" pitchFamily="2" charset="-122"/>
                <a:sym typeface="+mn-ea"/>
              </a:rPr>
              <a:t>Chinthireddy</a:t>
            </a:r>
            <a:r>
              <a:rPr lang="en-US" altLang="zh-CN" dirty="0">
                <a:latin typeface="Times New Roman" panose="02020603050405020304" pitchFamily="18" charset="0"/>
                <a:ea typeface="SimSun" panose="02010600030101010101" pitchFamily="2" charset="-122"/>
                <a:sym typeface="+mn-ea"/>
              </a:rPr>
              <a:t> Sindhu</a:t>
            </a:r>
            <a:endParaRPr lang="en-US" altLang="zh-CN" dirty="0">
              <a:latin typeface="Times New Roman" panose="02020603050405020304" pitchFamily="18" charset="0"/>
              <a:ea typeface="SimSun" panose="02010600030101010101" pitchFamily="2" charset="-122"/>
              <a:sym typeface="+mn-ea"/>
            </a:endParaRPr>
          </a:p>
          <a:p>
            <a:r>
              <a:rPr lang="en-US" altLang="zh-CN" dirty="0">
                <a:latin typeface="Times New Roman" panose="02020603050405020304" pitchFamily="18" charset="0"/>
                <a:ea typeface="SimSun" panose="02010600030101010101" pitchFamily="2" charset="-122"/>
                <a:sym typeface="+mn-ea"/>
              </a:rPr>
              <a:t>18K41A04D0   </a:t>
            </a:r>
            <a:r>
              <a:rPr lang="en-US" altLang="zh-CN" dirty="0" err="1">
                <a:latin typeface="Times New Roman" panose="02020603050405020304" pitchFamily="18" charset="0"/>
                <a:ea typeface="SimSun" panose="02010600030101010101" pitchFamily="2" charset="-122"/>
                <a:sym typeface="+mn-ea"/>
              </a:rPr>
              <a:t>Mohanarupa</a:t>
            </a:r>
            <a:r>
              <a:rPr lang="en-US" altLang="zh-CN" dirty="0">
                <a:latin typeface="Times New Roman" panose="02020603050405020304" pitchFamily="18" charset="0"/>
                <a:ea typeface="SimSun" panose="02010600030101010101" pitchFamily="2" charset="-122"/>
                <a:sym typeface="+mn-ea"/>
              </a:rPr>
              <a:t> </a:t>
            </a:r>
            <a:r>
              <a:rPr lang="en-US" altLang="zh-CN" dirty="0" err="1">
                <a:latin typeface="Times New Roman" panose="02020603050405020304" pitchFamily="18" charset="0"/>
                <a:ea typeface="SimSun" panose="02010600030101010101" pitchFamily="2" charset="-122"/>
                <a:sym typeface="+mn-ea"/>
              </a:rPr>
              <a:t>Guggilla</a:t>
            </a:r>
            <a:endParaRPr lang="en-US" altLang="zh-CN" dirty="0">
              <a:latin typeface="Times New Roman" panose="02020603050405020304" pitchFamily="18" charset="0"/>
              <a:ea typeface="SimSun" panose="02010600030101010101" pitchFamily="2" charset="-122"/>
              <a:sym typeface="+mn-ea"/>
            </a:endParaRPr>
          </a:p>
          <a:p>
            <a:pPr algn="l"/>
            <a:br>
              <a:rPr lang="en-US" altLang="zh-CN" sz="1600" dirty="0">
                <a:latin typeface="Times New Roman" panose="02020603050405020304" pitchFamily="18" charset="0"/>
                <a:ea typeface="SimSun" panose="02010600030101010101" pitchFamily="2" charset="-122"/>
                <a:sym typeface="+mn-ea"/>
              </a:rPr>
            </a:br>
            <a:endParaRPr lang="en-US" altLang="zh-CN" sz="1600" dirty="0">
              <a:ea typeface="Microsoft YaHei" panose="020B0503020204020204" pitchFamily="34" charset="-122"/>
              <a:sym typeface="+mn-lt"/>
            </a:endParaRPr>
          </a:p>
        </p:txBody>
      </p:sp>
      <p:pic>
        <p:nvPicPr>
          <p:cNvPr id="12" name="Picture Placeholder 11" descr="05How_employer_screen_CV1-1525861528452"/>
          <p:cNvPicPr>
            <a:picLocks noGrp="1" noChangeAspect="1"/>
          </p:cNvPicPr>
          <p:nvPr>
            <p:ph type="pic" sz="quarter" idx="10"/>
          </p:nvPr>
        </p:nvPicPr>
        <p:blipFill>
          <a:blip r:embed="rId1"/>
          <a:stretch>
            <a:fillRect/>
          </a:stretch>
        </p:blipFill>
        <p:spPr>
          <a:xfrm>
            <a:off x="5442585" y="1223645"/>
            <a:ext cx="6702425" cy="398589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fltVal val="0"/>
                                          </p:val>
                                        </p:tav>
                                        <p:tav tm="100000">
                                          <p:val>
                                            <p:strVal val="#ppt_h"/>
                                          </p:val>
                                        </p:tav>
                                      </p:tavLst>
                                    </p:anim>
                                    <p:animEffect transition="in" filter="fade">
                                      <p:cBhvr>
                                        <p:cTn id="9" dur="500"/>
                                        <p:tgtEl>
                                          <p:spTgt spid="12"/>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wipe(down)">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nimBg="1"/>
      <p:bldP spid="8" grpId="1"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stretch>
            <a:fillRect/>
          </a:stretch>
        </p:blipFill>
        <p:spPr>
          <a:xfrm>
            <a:off x="609600" y="726141"/>
            <a:ext cx="5674659" cy="5764306"/>
          </a:xfrm>
          <a:prstGeom prst="rect">
            <a:avLst/>
          </a:prstGeom>
        </p:spPr>
      </p:pic>
      <p:pic>
        <p:nvPicPr>
          <p:cNvPr id="5" name="Picture 4"/>
          <p:cNvPicPr>
            <a:picLocks noChangeAspect="1"/>
          </p:cNvPicPr>
          <p:nvPr/>
        </p:nvPicPr>
        <p:blipFill>
          <a:blip r:embed="rId2"/>
          <a:stretch>
            <a:fillRect/>
          </a:stretch>
        </p:blipFill>
        <p:spPr>
          <a:xfrm>
            <a:off x="6373906" y="726141"/>
            <a:ext cx="5468470" cy="576430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27530" y="596153"/>
            <a:ext cx="5468470" cy="523220"/>
          </a:xfrm>
          <a:prstGeom prst="rect">
            <a:avLst/>
          </a:prstGeom>
          <a:noFill/>
        </p:spPr>
        <p:txBody>
          <a:bodyPr wrap="square" rtlCol="0">
            <a:spAutoFit/>
          </a:bodyPr>
          <a:lstStyle/>
          <a:p>
            <a:r>
              <a:rPr lang="en-US" sz="2800" b="1" dirty="0">
                <a:latin typeface="Times New Roman" panose="02020603050405020304" pitchFamily="18" charset="0"/>
                <a:cs typeface="Times New Roman" panose="02020603050405020304" pitchFamily="18" charset="0"/>
              </a:rPr>
              <a:t>RESULTS AND ANALYSIS</a:t>
            </a:r>
            <a:endParaRPr lang="en-IN" sz="2800" b="1"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1">
            <a:extLst>
              <a:ext uri="{28A0092B-C50C-407E-A947-70E740481C1C}">
                <a14:useLocalDpi xmlns:a14="http://schemas.microsoft.com/office/drawing/2010/main" val="0"/>
              </a:ext>
            </a:extLst>
          </a:blip>
          <a:srcRect b="6976"/>
          <a:stretch>
            <a:fillRect/>
          </a:stretch>
        </p:blipFill>
        <p:spPr>
          <a:xfrm>
            <a:off x="522418" y="1586977"/>
            <a:ext cx="5768340" cy="4674870"/>
          </a:xfrm>
          <a:prstGeom prst="rect">
            <a:avLst/>
          </a:prstGeom>
          <a:noFill/>
        </p:spPr>
      </p:pic>
      <p:pic>
        <p:nvPicPr>
          <p:cNvPr id="5" name="Picture 4"/>
          <p:cNvPicPr>
            <a:picLocks noChangeAspect="1"/>
          </p:cNvPicPr>
          <p:nvPr/>
        </p:nvPicPr>
        <p:blipFill>
          <a:blip r:embed="rId2">
            <a:extLst>
              <a:ext uri="{28A0092B-C50C-407E-A947-70E740481C1C}">
                <a14:useLocalDpi xmlns:a14="http://schemas.microsoft.com/office/drawing/2010/main" val="0"/>
              </a:ext>
            </a:extLst>
          </a:blip>
          <a:srcRect b="15808"/>
          <a:stretch>
            <a:fillRect/>
          </a:stretch>
        </p:blipFill>
        <p:spPr>
          <a:xfrm>
            <a:off x="6400800" y="1586977"/>
            <a:ext cx="5486400" cy="4674870"/>
          </a:xfrm>
          <a:prstGeom prst="rect">
            <a:avLst/>
          </a:prstGeom>
          <a:noFill/>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1">
            <a:extLst>
              <a:ext uri="{28A0092B-C50C-407E-A947-70E740481C1C}">
                <a14:useLocalDpi xmlns:a14="http://schemas.microsoft.com/office/drawing/2010/main" val="0"/>
              </a:ext>
            </a:extLst>
          </a:blip>
          <a:srcRect b="6036"/>
          <a:stretch>
            <a:fillRect/>
          </a:stretch>
        </p:blipFill>
        <p:spPr>
          <a:xfrm>
            <a:off x="482077" y="814220"/>
            <a:ext cx="5920740" cy="5362462"/>
          </a:xfrm>
          <a:prstGeom prst="rect">
            <a:avLst/>
          </a:prstGeom>
          <a:noFill/>
        </p:spPr>
      </p:pic>
      <p:pic>
        <p:nvPicPr>
          <p:cNvPr id="3" name="Picture 2"/>
          <p:cNvPicPr>
            <a:picLocks noChangeAspect="1"/>
          </p:cNvPicPr>
          <p:nvPr/>
        </p:nvPicPr>
        <p:blipFill>
          <a:blip r:embed="rId2">
            <a:extLst>
              <a:ext uri="{28A0092B-C50C-407E-A947-70E740481C1C}">
                <a14:useLocalDpi xmlns:a14="http://schemas.microsoft.com/office/drawing/2010/main" val="0"/>
              </a:ext>
            </a:extLst>
          </a:blip>
          <a:srcRect b="6150"/>
          <a:stretch>
            <a:fillRect/>
          </a:stretch>
        </p:blipFill>
        <p:spPr>
          <a:xfrm>
            <a:off x="6535269" y="814220"/>
            <a:ext cx="5369859" cy="5362462"/>
          </a:xfrm>
          <a:prstGeom prst="rect">
            <a:avLst/>
          </a:prstGeom>
          <a:noFill/>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1"/>
          <a:stretch>
            <a:fillRect/>
          </a:stretch>
        </p:blipFill>
        <p:spPr>
          <a:xfrm>
            <a:off x="527610" y="642320"/>
            <a:ext cx="5774578" cy="5731585"/>
          </a:xfrm>
          <a:prstGeom prst="rect">
            <a:avLst/>
          </a:prstGeom>
          <a:noFill/>
          <a:ln>
            <a:noFill/>
          </a:ln>
        </p:spPr>
      </p:pic>
      <p:pic>
        <p:nvPicPr>
          <p:cNvPr id="3" name="Picture 2"/>
          <p:cNvPicPr>
            <a:picLocks noChangeAspect="1"/>
          </p:cNvPicPr>
          <p:nvPr/>
        </p:nvPicPr>
        <p:blipFill>
          <a:blip r:embed="rId2"/>
          <a:stretch>
            <a:fillRect/>
          </a:stretch>
        </p:blipFill>
        <p:spPr>
          <a:xfrm>
            <a:off x="6373906" y="642319"/>
            <a:ext cx="5638799" cy="573158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圆角 8"/>
          <p:cNvSpPr/>
          <p:nvPr/>
        </p:nvSpPr>
        <p:spPr>
          <a:xfrm rot="2700000">
            <a:off x="380955" y="1281385"/>
            <a:ext cx="369661" cy="369661"/>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ym typeface="+mn-lt"/>
            </a:endParaRPr>
          </a:p>
        </p:txBody>
      </p:sp>
      <p:sp>
        <p:nvSpPr>
          <p:cNvPr id="13" name="文本框 12"/>
          <p:cNvSpPr txBox="1"/>
          <p:nvPr>
            <p:custDataLst>
              <p:tags r:id="rId1"/>
            </p:custDataLst>
          </p:nvPr>
        </p:nvSpPr>
        <p:spPr>
          <a:xfrm>
            <a:off x="988695" y="1322705"/>
            <a:ext cx="4305935" cy="4800189"/>
          </a:xfrm>
          <a:prstGeom prst="rect">
            <a:avLst/>
          </a:prstGeom>
        </p:spPr>
        <p:txBody>
          <a:bodyPr wrap="square" lIns="90000" tIns="46800" rIns="90000" bIns="46800">
            <a:noAutofit/>
          </a:bodyPr>
          <a:lstStyle>
            <a:defPPr>
              <a:defRPr lang="zh-CN"/>
            </a:defPPr>
            <a:lvl1pPr algn="just">
              <a:defRPr sz="1400">
                <a:solidFill>
                  <a:srgbClr val="474546"/>
                </a:solidFill>
              </a:defRPr>
            </a:lvl1pPr>
          </a:lstStyle>
          <a:p>
            <a:pPr algn="just"/>
            <a:endParaRPr lang="en-US" altLang="zh-CN" sz="1800" dirty="0">
              <a:solidFill>
                <a:schemeClr val="tx1"/>
              </a:solidFill>
              <a:latin typeface="Times New Roman" panose="02020603050405020304" pitchFamily="18" charset="0"/>
              <a:cs typeface="Times New Roman" panose="02020603050405020304" pitchFamily="18" charset="0"/>
              <a:sym typeface="+mn-ea"/>
            </a:endParaRPr>
          </a:p>
        </p:txBody>
      </p:sp>
      <p:sp>
        <p:nvSpPr>
          <p:cNvPr id="18" name="矩形 17"/>
          <p:cNvSpPr/>
          <p:nvPr/>
        </p:nvSpPr>
        <p:spPr>
          <a:xfrm>
            <a:off x="5919241" y="4792030"/>
            <a:ext cx="5181581" cy="5842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CN" altLang="en-US">
              <a:sym typeface="+mn-lt"/>
            </a:endParaRPr>
          </a:p>
        </p:txBody>
      </p:sp>
      <p:sp>
        <p:nvSpPr>
          <p:cNvPr id="19" name="文本框 18"/>
          <p:cNvSpPr txBox="1"/>
          <p:nvPr>
            <p:custDataLst>
              <p:tags r:id="rId2"/>
            </p:custDataLst>
          </p:nvPr>
        </p:nvSpPr>
        <p:spPr>
          <a:xfrm>
            <a:off x="5992525" y="4858067"/>
            <a:ext cx="4573254" cy="60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noAutofit/>
          </a:bodyPr>
          <a:lstStyle>
            <a:lvl1pPr algn="ctr" fontAlgn="base">
              <a:lnSpc>
                <a:spcPct val="90000"/>
              </a:lnSpc>
              <a:spcBef>
                <a:spcPct val="0"/>
              </a:spcBef>
              <a:spcAft>
                <a:spcPct val="0"/>
              </a:spcAft>
              <a:defRPr sz="2800">
                <a:solidFill>
                  <a:schemeClr val="accent1"/>
                </a:solidFill>
                <a:latin typeface="+mj-lt"/>
                <a:ea typeface="+mj-ea"/>
                <a:cs typeface="+mj-cs"/>
              </a:defRPr>
            </a:lvl1pPr>
            <a:lvl2pPr fontAlgn="base">
              <a:lnSpc>
                <a:spcPct val="90000"/>
              </a:lnSpc>
              <a:spcBef>
                <a:spcPct val="0"/>
              </a:spcBef>
              <a:spcAft>
                <a:spcPct val="0"/>
              </a:spcAft>
              <a:defRPr sz="3200">
                <a:solidFill>
                  <a:schemeClr val="accent1"/>
                </a:solidFill>
                <a:latin typeface="Arial" panose="020B0604020202020204" pitchFamily="34" charset="0"/>
                <a:ea typeface="黑体" panose="02010609060101010101" pitchFamily="49" charset="-122"/>
              </a:defRPr>
            </a:lvl2pPr>
            <a:lvl3pPr fontAlgn="base">
              <a:lnSpc>
                <a:spcPct val="90000"/>
              </a:lnSpc>
              <a:spcBef>
                <a:spcPct val="0"/>
              </a:spcBef>
              <a:spcAft>
                <a:spcPct val="0"/>
              </a:spcAft>
              <a:defRPr sz="3200">
                <a:solidFill>
                  <a:schemeClr val="accent1"/>
                </a:solidFill>
                <a:latin typeface="Arial" panose="020B0604020202020204" pitchFamily="34" charset="0"/>
                <a:ea typeface="黑体" panose="02010609060101010101" pitchFamily="49" charset="-122"/>
              </a:defRPr>
            </a:lvl3pPr>
            <a:lvl4pPr fontAlgn="base">
              <a:lnSpc>
                <a:spcPct val="90000"/>
              </a:lnSpc>
              <a:spcBef>
                <a:spcPct val="0"/>
              </a:spcBef>
              <a:spcAft>
                <a:spcPct val="0"/>
              </a:spcAft>
              <a:defRPr sz="3200">
                <a:solidFill>
                  <a:schemeClr val="accent1"/>
                </a:solidFill>
                <a:latin typeface="Arial" panose="020B0604020202020204" pitchFamily="34" charset="0"/>
                <a:ea typeface="黑体" panose="02010609060101010101" pitchFamily="49" charset="-122"/>
              </a:defRPr>
            </a:lvl4pPr>
            <a:lvl5pPr fontAlgn="base">
              <a:lnSpc>
                <a:spcPct val="90000"/>
              </a:lnSpc>
              <a:spcBef>
                <a:spcPct val="0"/>
              </a:spcBef>
              <a:spcAft>
                <a:spcPct val="0"/>
              </a:spcAft>
              <a:defRPr sz="3200">
                <a:solidFill>
                  <a:schemeClr val="accent1"/>
                </a:solidFill>
                <a:latin typeface="Arial" panose="020B0604020202020204" pitchFamily="34" charset="0"/>
                <a:ea typeface="黑体" panose="02010609060101010101" pitchFamily="49" charset="-122"/>
              </a:defRPr>
            </a:lvl5pPr>
            <a:lvl6pPr marL="457200" fontAlgn="base">
              <a:lnSpc>
                <a:spcPct val="90000"/>
              </a:lnSpc>
              <a:spcBef>
                <a:spcPct val="0"/>
              </a:spcBef>
              <a:spcAft>
                <a:spcPct val="0"/>
              </a:spcAft>
              <a:defRPr sz="3200">
                <a:latin typeface="Tempus Sans ITC" panose="04020404030D07020202" pitchFamily="82" charset="0"/>
                <a:ea typeface="幼圆" panose="02010509060101010101" pitchFamily="49" charset="-122"/>
              </a:defRPr>
            </a:lvl6pPr>
            <a:lvl7pPr marL="914400" fontAlgn="base">
              <a:lnSpc>
                <a:spcPct val="90000"/>
              </a:lnSpc>
              <a:spcBef>
                <a:spcPct val="0"/>
              </a:spcBef>
              <a:spcAft>
                <a:spcPct val="0"/>
              </a:spcAft>
              <a:defRPr sz="3200">
                <a:latin typeface="Tempus Sans ITC" panose="04020404030D07020202" pitchFamily="82" charset="0"/>
                <a:ea typeface="幼圆" panose="02010509060101010101" pitchFamily="49" charset="-122"/>
              </a:defRPr>
            </a:lvl7pPr>
            <a:lvl8pPr marL="1371600" fontAlgn="base">
              <a:lnSpc>
                <a:spcPct val="90000"/>
              </a:lnSpc>
              <a:spcBef>
                <a:spcPct val="0"/>
              </a:spcBef>
              <a:spcAft>
                <a:spcPct val="0"/>
              </a:spcAft>
              <a:defRPr sz="3200">
                <a:latin typeface="Tempus Sans ITC" panose="04020404030D07020202" pitchFamily="82" charset="0"/>
                <a:ea typeface="幼圆" panose="02010509060101010101" pitchFamily="49" charset="-122"/>
              </a:defRPr>
            </a:lvl8pPr>
            <a:lvl9pPr marL="1828800" fontAlgn="base">
              <a:lnSpc>
                <a:spcPct val="90000"/>
              </a:lnSpc>
              <a:spcBef>
                <a:spcPct val="0"/>
              </a:spcBef>
              <a:spcAft>
                <a:spcPct val="0"/>
              </a:spcAft>
              <a:defRPr sz="3200">
                <a:latin typeface="Tempus Sans ITC" panose="04020404030D07020202" pitchFamily="82" charset="0"/>
                <a:ea typeface="幼圆" panose="02010509060101010101" pitchFamily="49" charset="-122"/>
              </a:defRPr>
            </a:lvl9pPr>
          </a:lstStyle>
          <a:p>
            <a:r>
              <a:rPr lang="en-US" altLang="zh-CN" sz="3600" dirty="0">
                <a:latin typeface="Times New Roman" panose="02020603050405020304" pitchFamily="18" charset="0"/>
                <a:cs typeface="Times New Roman" panose="02020603050405020304" pitchFamily="18" charset="0"/>
                <a:sym typeface="+mn-lt"/>
              </a:rPr>
              <a:t>CONCLUSION</a:t>
            </a:r>
            <a:endParaRPr lang="en-US" altLang="zh-CN" sz="3600" dirty="0">
              <a:latin typeface="Times New Roman" panose="02020603050405020304" pitchFamily="18" charset="0"/>
              <a:cs typeface="Times New Roman" panose="02020603050405020304" pitchFamily="18" charset="0"/>
              <a:sym typeface="+mn-lt"/>
            </a:endParaRPr>
          </a:p>
        </p:txBody>
      </p:sp>
      <p:pic>
        <p:nvPicPr>
          <p:cNvPr id="3" name="Picture Placeholder 2" descr="resume-data-entry-makes-automated-resume-screening-a-convenience"/>
          <p:cNvPicPr>
            <a:picLocks noGrp="1" noChangeAspect="1"/>
          </p:cNvPicPr>
          <p:nvPr>
            <p:ph type="pic" sz="quarter" idx="10"/>
          </p:nvPr>
        </p:nvPicPr>
        <p:blipFill>
          <a:blip r:embed="rId3"/>
          <a:stretch>
            <a:fillRect/>
          </a:stretch>
        </p:blipFill>
        <p:spPr>
          <a:xfrm>
            <a:off x="5602941" y="1333785"/>
            <a:ext cx="3124200" cy="3186541"/>
          </a:xfrm>
          <a:prstGeom prst="rect">
            <a:avLst/>
          </a:prstGeom>
        </p:spPr>
      </p:pic>
      <p:pic>
        <p:nvPicPr>
          <p:cNvPr id="6" name="Picture Placeholder 5" descr="download (12)"/>
          <p:cNvPicPr>
            <a:picLocks noGrp="1" noChangeAspect="1"/>
          </p:cNvPicPr>
          <p:nvPr>
            <p:ph type="pic" sz="quarter" idx="11"/>
          </p:nvPr>
        </p:nvPicPr>
        <p:blipFill>
          <a:blip r:embed="rId4"/>
          <a:stretch>
            <a:fillRect/>
          </a:stretch>
        </p:blipFill>
        <p:spPr>
          <a:xfrm>
            <a:off x="8599170" y="1322705"/>
            <a:ext cx="3126105" cy="3186541"/>
          </a:xfrm>
          <a:prstGeom prst="rect">
            <a:avLst/>
          </a:prstGeom>
        </p:spPr>
      </p:pic>
      <p:sp>
        <p:nvSpPr>
          <p:cNvPr id="10" name="TextBox 9"/>
          <p:cNvSpPr txBox="1"/>
          <p:nvPr/>
        </p:nvSpPr>
        <p:spPr>
          <a:xfrm>
            <a:off x="827177" y="1470212"/>
            <a:ext cx="4713012" cy="4254819"/>
          </a:xfrm>
          <a:prstGeom prst="rect">
            <a:avLst/>
          </a:prstGeom>
          <a:noFill/>
        </p:spPr>
        <p:txBody>
          <a:bodyPr wrap="square">
            <a:spAutoFit/>
          </a:bodyPr>
          <a:lstStyle/>
          <a:p>
            <a:pPr algn="just">
              <a:lnSpc>
                <a:spcPct val="150000"/>
              </a:lnSpc>
              <a:spcAft>
                <a:spcPts val="600"/>
              </a:spcAft>
            </a:pPr>
            <a:r>
              <a:rPr lang="en-US" sz="1400" dirty="0">
                <a:effectLst/>
                <a:latin typeface="Times New Roman" panose="02020603050405020304" pitchFamily="18" charset="0"/>
                <a:ea typeface="Arial" panose="020B0604020202020204" pitchFamily="34" charset="0"/>
              </a:rPr>
              <a:t>The process of deciding whether a candidate is qualified for a position based on student education, experience, and other information on their CV is known as resume screening. Frequently, the wrong individuals are chosen, delaying the hiring process. </a:t>
            </a:r>
            <a:r>
              <a:rPr lang="en-US" sz="1400" dirty="0" err="1">
                <a:effectLst/>
                <a:latin typeface="Times New Roman" panose="02020603050405020304" pitchFamily="18" charset="0"/>
                <a:ea typeface="Arial" panose="020B0604020202020204" pitchFamily="34" charset="0"/>
              </a:rPr>
              <a:t>Hr</a:t>
            </a:r>
            <a:r>
              <a:rPr lang="en-US" sz="1400" dirty="0">
                <a:effectLst/>
                <a:latin typeface="Times New Roman" panose="02020603050405020304" pitchFamily="18" charset="0"/>
                <a:ea typeface="Arial" panose="020B0604020202020204" pitchFamily="34" charset="0"/>
              </a:rPr>
              <a:t> and recruiting team are unable to decide the good candidates from the applications. So, we are trying to develop a website that compares the role/job description with the resumes of different students. We are comparing around 10 resumes with the job profile and printing the matching percentage. After finding the percentage, if the percentage is greater than 50 then, we select the candidates. This application will help </a:t>
            </a:r>
            <a:r>
              <a:rPr lang="en-US" sz="1400" dirty="0" err="1">
                <a:effectLst/>
                <a:latin typeface="Times New Roman" panose="02020603050405020304" pitchFamily="18" charset="0"/>
                <a:ea typeface="Arial" panose="020B0604020202020204" pitchFamily="34" charset="0"/>
              </a:rPr>
              <a:t>Hr</a:t>
            </a:r>
            <a:r>
              <a:rPr lang="en-US" sz="1400" dirty="0">
                <a:effectLst/>
                <a:latin typeface="Times New Roman" panose="02020603050405020304" pitchFamily="18" charset="0"/>
                <a:ea typeface="Arial" panose="020B0604020202020204" pitchFamily="34" charset="0"/>
              </a:rPr>
              <a:t> and recruiting team. In the future, we want to increase the number of resumes uploaded in the resume.</a:t>
            </a:r>
            <a:endParaRPr lang="en-IN" sz="1400" dirty="0">
              <a:effectLst/>
              <a:latin typeface="Times New Roman" panose="02020603050405020304" pitchFamily="18" charset="0"/>
              <a:ea typeface="Times New Roman" panose="02020603050405020304" pitchFamily="18"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147481" y="775448"/>
            <a:ext cx="3899647" cy="523220"/>
          </a:xfrm>
          <a:prstGeom prst="rect">
            <a:avLst/>
          </a:prstGeom>
          <a:noFill/>
        </p:spPr>
        <p:txBody>
          <a:bodyPr wrap="square" rtlCol="0">
            <a:spAutoFit/>
          </a:bodyPr>
          <a:lstStyle/>
          <a:p>
            <a:r>
              <a:rPr lang="en-US" sz="2800" b="1" dirty="0">
                <a:latin typeface="Times New Roman" panose="02020603050405020304" pitchFamily="18" charset="0"/>
                <a:cs typeface="Times New Roman" panose="02020603050405020304" pitchFamily="18" charset="0"/>
              </a:rPr>
              <a:t>REFERENCES</a:t>
            </a:r>
            <a:endParaRPr lang="en-IN" sz="2800" b="1" dirty="0">
              <a:latin typeface="Times New Roman" panose="02020603050405020304" pitchFamily="18" charset="0"/>
              <a:cs typeface="Times New Roman" panose="02020603050405020304" pitchFamily="18" charset="0"/>
            </a:endParaRPr>
          </a:p>
        </p:txBody>
      </p:sp>
      <p:sp>
        <p:nvSpPr>
          <p:cNvPr id="4" name="TextBox 3"/>
          <p:cNvSpPr txBox="1"/>
          <p:nvPr/>
        </p:nvSpPr>
        <p:spPr>
          <a:xfrm>
            <a:off x="1147481" y="1441684"/>
            <a:ext cx="10139084" cy="5347746"/>
          </a:xfrm>
          <a:prstGeom prst="rect">
            <a:avLst/>
          </a:prstGeom>
          <a:noFill/>
        </p:spPr>
        <p:txBody>
          <a:bodyPr wrap="square" rtlCol="0">
            <a:spAutoFit/>
          </a:bodyPr>
          <a:lstStyle/>
          <a:p>
            <a:pPr marL="342900" lvl="0" indent="-342900" algn="just">
              <a:lnSpc>
                <a:spcPct val="150000"/>
              </a:lnSpc>
              <a:spcAft>
                <a:spcPts val="1000"/>
              </a:spcAft>
              <a:buFont typeface="+mj-lt"/>
              <a:buAutoNum type="arabicPeriod"/>
            </a:pPr>
            <a:r>
              <a:rPr lang="en-US" sz="1200" u="none" strike="noStrike" dirty="0">
                <a:effectLst/>
                <a:latin typeface="Times New Roman" panose="02020603050405020304" pitchFamily="18" charset="0"/>
                <a:ea typeface="Arial" panose="020B0604020202020204" pitchFamily="34" charset="0"/>
                <a:hlinkClick r:id="rId1"/>
              </a:rPr>
              <a:t>Sujit Amin</a:t>
            </a:r>
            <a:r>
              <a:rPr lang="en-US" sz="1200" dirty="0">
                <a:effectLst/>
                <a:latin typeface="Times New Roman" panose="02020603050405020304" pitchFamily="18" charset="0"/>
                <a:ea typeface="Arial" panose="020B0604020202020204" pitchFamily="34" charset="0"/>
              </a:rPr>
              <a:t> et all. “Web Application for Screening Resume”. Published on January 2019.</a:t>
            </a:r>
            <a:r>
              <a:rPr lang="en-US" sz="1200" u="sng" dirty="0">
                <a:effectLst/>
                <a:latin typeface="Times New Roman" panose="02020603050405020304" pitchFamily="18" charset="0"/>
                <a:ea typeface="Arial" panose="020B0604020202020204" pitchFamily="34" charset="0"/>
                <a:hlinkClick r:id="rId2"/>
              </a:rPr>
              <a:t>https://ieeexplore.ieee.org/document/8945869</a:t>
            </a:r>
            <a:endParaRPr lang="en-IN" sz="1200" u="sng" dirty="0">
              <a:latin typeface="Times New Roman" panose="02020603050405020304" pitchFamily="18" charset="0"/>
              <a:ea typeface="Arial" panose="020B0604020202020204" pitchFamily="34" charset="0"/>
            </a:endParaRPr>
          </a:p>
          <a:p>
            <a:pPr marL="342900" lvl="0" indent="-342900" algn="just">
              <a:lnSpc>
                <a:spcPct val="150000"/>
              </a:lnSpc>
              <a:spcAft>
                <a:spcPts val="1000"/>
              </a:spcAft>
              <a:buFont typeface="+mj-lt"/>
              <a:buAutoNum type="arabicPeriod"/>
            </a:pPr>
            <a:r>
              <a:rPr lang="en-US" sz="1200" dirty="0" err="1">
                <a:effectLst/>
                <a:latin typeface="Times New Roman" panose="02020603050405020304" pitchFamily="18" charset="0"/>
                <a:ea typeface="Arial" panose="020B0604020202020204" pitchFamily="34" charset="0"/>
              </a:rPr>
              <a:t>Nirali</a:t>
            </a:r>
            <a:r>
              <a:rPr lang="en-US" sz="1200" dirty="0">
                <a:effectLst/>
                <a:latin typeface="Times New Roman" panose="02020603050405020304" pitchFamily="18" charset="0"/>
                <a:ea typeface="Arial" panose="020B0604020202020204" pitchFamily="34" charset="0"/>
              </a:rPr>
              <a:t> </a:t>
            </a:r>
            <a:r>
              <a:rPr lang="en-US" sz="1200" dirty="0" err="1">
                <a:effectLst/>
                <a:latin typeface="Times New Roman" panose="02020603050405020304" pitchFamily="18" charset="0"/>
                <a:ea typeface="Arial" panose="020B0604020202020204" pitchFamily="34" charset="0"/>
              </a:rPr>
              <a:t>Bhaliya</a:t>
            </a:r>
            <a:r>
              <a:rPr lang="en-US" sz="1200" dirty="0">
                <a:effectLst/>
                <a:latin typeface="Times New Roman" panose="02020603050405020304" pitchFamily="18" charset="0"/>
                <a:ea typeface="Arial" panose="020B0604020202020204" pitchFamily="34" charset="0"/>
              </a:rPr>
              <a:t> et all. “NLP based Extraction of Relevant Resume using Machine 	Learning”. </a:t>
            </a:r>
            <a:r>
              <a:rPr lang="en-US" sz="1200" u="none" strike="noStrike" dirty="0">
                <a:effectLst/>
                <a:latin typeface="Times New Roman" panose="02020603050405020304" pitchFamily="18" charset="0"/>
                <a:ea typeface="Arial" panose="020B0604020202020204" pitchFamily="34" charset="0"/>
                <a:hlinkClick r:id="rId3"/>
              </a:rPr>
              <a:t>https://www.ijitee.org/wpcontent/uploads/papers/v9i7/F4078049620.pdf</a:t>
            </a:r>
            <a:endParaRPr lang="en-US" sz="1200" u="none" strike="noStrike" dirty="0">
              <a:effectLst/>
              <a:latin typeface="Times New Roman" panose="02020603050405020304" pitchFamily="18" charset="0"/>
              <a:ea typeface="Arial" panose="020B0604020202020204" pitchFamily="34" charset="0"/>
            </a:endParaRPr>
          </a:p>
          <a:p>
            <a:pPr algn="just">
              <a:lnSpc>
                <a:spcPct val="150000"/>
              </a:lnSpc>
              <a:spcAft>
                <a:spcPts val="1000"/>
              </a:spcAft>
            </a:pPr>
            <a:r>
              <a:rPr lang="en-US" sz="1200" dirty="0">
                <a:effectLst/>
                <a:latin typeface="Times New Roman" panose="02020603050405020304" pitchFamily="18" charset="0"/>
                <a:ea typeface="Arial" panose="020B0604020202020204" pitchFamily="34" charset="0"/>
              </a:rPr>
              <a:t>3.   </a:t>
            </a:r>
            <a:r>
              <a:rPr lang="en-US" sz="1200" dirty="0" err="1">
                <a:solidFill>
                  <a:srgbClr val="000000"/>
                </a:solidFill>
                <a:effectLst/>
                <a:latin typeface="Times New Roman" panose="02020603050405020304" pitchFamily="18" charset="0"/>
                <a:ea typeface="Arial" panose="020B0604020202020204" pitchFamily="34" charset="0"/>
              </a:rPr>
              <a:t>Daryani</a:t>
            </a:r>
            <a:r>
              <a:rPr lang="en-US" sz="1200" dirty="0">
                <a:solidFill>
                  <a:srgbClr val="000000"/>
                </a:solidFill>
                <a:effectLst/>
                <a:latin typeface="Times New Roman" panose="02020603050405020304" pitchFamily="18" charset="0"/>
                <a:ea typeface="Arial" panose="020B0604020202020204" pitchFamily="34" charset="0"/>
              </a:rPr>
              <a:t>, Chirag &amp; Chhabra, </a:t>
            </a:r>
            <a:r>
              <a:rPr lang="en-US" sz="1200" dirty="0" err="1">
                <a:solidFill>
                  <a:srgbClr val="000000"/>
                </a:solidFill>
                <a:effectLst/>
                <a:latin typeface="Times New Roman" panose="02020603050405020304" pitchFamily="18" charset="0"/>
                <a:ea typeface="Arial" panose="020B0604020202020204" pitchFamily="34" charset="0"/>
              </a:rPr>
              <a:t>Gurneet</a:t>
            </a:r>
            <a:r>
              <a:rPr lang="en-US" sz="1200" dirty="0">
                <a:solidFill>
                  <a:srgbClr val="000000"/>
                </a:solidFill>
                <a:effectLst/>
                <a:latin typeface="Times New Roman" panose="02020603050405020304" pitchFamily="18" charset="0"/>
                <a:ea typeface="Arial" panose="020B0604020202020204" pitchFamily="34" charset="0"/>
              </a:rPr>
              <a:t> &amp; Patel, Harsh &amp; Chhabra, </a:t>
            </a:r>
            <a:r>
              <a:rPr lang="en-US" sz="1200" dirty="0" err="1">
                <a:solidFill>
                  <a:srgbClr val="000000"/>
                </a:solidFill>
                <a:effectLst/>
                <a:latin typeface="Times New Roman" panose="02020603050405020304" pitchFamily="18" charset="0"/>
                <a:ea typeface="Arial" panose="020B0604020202020204" pitchFamily="34" charset="0"/>
              </a:rPr>
              <a:t>Indrajeet</a:t>
            </a:r>
            <a:r>
              <a:rPr lang="en-US" sz="1200" dirty="0">
                <a:solidFill>
                  <a:srgbClr val="000000"/>
                </a:solidFill>
                <a:effectLst/>
                <a:latin typeface="Times New Roman" panose="02020603050405020304" pitchFamily="18" charset="0"/>
                <a:ea typeface="Arial" panose="020B0604020202020204" pitchFamily="34" charset="0"/>
              </a:rPr>
              <a:t> &amp; Patel, Ruchi. (2020). AN AUTOMATED RESUME SCREENING            SYSTEM USING NATURAL LANGUAGE PROCESSING AND SIMILARITY. 99-103. 10.26480/etit.02.2020.99.103.</a:t>
            </a:r>
            <a:endParaRPr lang="en-IN" sz="1200" dirty="0">
              <a:effectLst/>
              <a:latin typeface="Times New Roman" panose="02020603050405020304" pitchFamily="18" charset="0"/>
              <a:ea typeface="Times New Roman" panose="02020603050405020304" pitchFamily="18" charset="0"/>
            </a:endParaRPr>
          </a:p>
          <a:p>
            <a:pPr algn="just">
              <a:lnSpc>
                <a:spcPct val="150000"/>
              </a:lnSpc>
              <a:spcAft>
                <a:spcPts val="1000"/>
              </a:spcAft>
            </a:pPr>
            <a:r>
              <a:rPr lang="en-US" sz="1200" dirty="0">
                <a:latin typeface="Times New Roman" panose="02020603050405020304" pitchFamily="18" charset="0"/>
                <a:ea typeface="Arial" panose="020B0604020202020204" pitchFamily="34" charset="0"/>
              </a:rPr>
              <a:t>4.</a:t>
            </a:r>
            <a:r>
              <a:rPr lang="en-US" sz="1200" dirty="0">
                <a:effectLst/>
                <a:latin typeface="Times New Roman" panose="02020603050405020304" pitchFamily="18" charset="0"/>
                <a:ea typeface="Arial" panose="020B0604020202020204" pitchFamily="34" charset="0"/>
              </a:rPr>
              <a:t>       </a:t>
            </a:r>
            <a:r>
              <a:rPr lang="en-US" sz="1200" u="sng" dirty="0">
                <a:effectLst/>
                <a:latin typeface="Times New Roman" panose="02020603050405020304" pitchFamily="18" charset="0"/>
                <a:ea typeface="Arial" panose="020B0604020202020204" pitchFamily="34" charset="0"/>
                <a:hlinkClick r:id="rId4"/>
              </a:rPr>
              <a:t>https://www.irjet.net/archives/V7/i7/IRJET-V7I7490.pdf</a:t>
            </a:r>
            <a:endParaRPr lang="en-IN" sz="1200" dirty="0">
              <a:effectLst/>
              <a:latin typeface="Times New Roman" panose="02020603050405020304" pitchFamily="18" charset="0"/>
              <a:ea typeface="Times New Roman" panose="02020603050405020304" pitchFamily="18" charset="0"/>
            </a:endParaRPr>
          </a:p>
          <a:p>
            <a:pPr marL="457200" indent="-457200" algn="just">
              <a:lnSpc>
                <a:spcPct val="150000"/>
              </a:lnSpc>
              <a:spcAft>
                <a:spcPts val="1000"/>
              </a:spcAft>
            </a:pPr>
            <a:r>
              <a:rPr lang="en-US" sz="1200" dirty="0">
                <a:latin typeface="Times New Roman" panose="02020603050405020304" pitchFamily="18" charset="0"/>
                <a:ea typeface="Arial" panose="020B0604020202020204" pitchFamily="34" charset="0"/>
              </a:rPr>
              <a:t>5.       </a:t>
            </a:r>
            <a:r>
              <a:rPr lang="en-US" sz="1200" u="sng" dirty="0">
                <a:effectLst/>
                <a:latin typeface="Times New Roman" panose="02020603050405020304" pitchFamily="18" charset="0"/>
                <a:ea typeface="Arial" panose="020B0604020202020204" pitchFamily="34" charset="0"/>
                <a:hlinkClick r:id="rId5"/>
              </a:rPr>
              <a:t>https://chatbotslife.com/ranking-resumes-for-a-given-job-description-using-natural-language-processing-a-toy-project-1f49d3156b44</a:t>
            </a:r>
            <a:endParaRPr lang="en-IN" sz="1200" dirty="0">
              <a:effectLst/>
              <a:latin typeface="Times New Roman" panose="02020603050405020304" pitchFamily="18" charset="0"/>
              <a:ea typeface="Times New Roman" panose="02020603050405020304" pitchFamily="18" charset="0"/>
            </a:endParaRPr>
          </a:p>
          <a:p>
            <a:pPr marL="228600" indent="-228600" algn="just">
              <a:lnSpc>
                <a:spcPct val="150000"/>
              </a:lnSpc>
              <a:spcAft>
                <a:spcPts val="1000"/>
              </a:spcAft>
              <a:buAutoNum type="arabicPeriod" startAt="6"/>
            </a:pPr>
            <a:r>
              <a:rPr lang="en-US" sz="1200" u="sng" dirty="0">
                <a:effectLst/>
                <a:latin typeface="Times New Roman" panose="02020603050405020304" pitchFamily="18" charset="0"/>
                <a:ea typeface="Times New Roman" panose="02020603050405020304" pitchFamily="18" charset="0"/>
                <a:hlinkClick r:id="rId6"/>
              </a:rPr>
              <a:t>    http://www.aiktcdspace.org:8080/jspui/handle/123456789/1553</a:t>
            </a:r>
            <a:endParaRPr lang="en-US" sz="1200" u="sng" dirty="0">
              <a:effectLst/>
              <a:latin typeface="Times New Roman" panose="02020603050405020304" pitchFamily="18" charset="0"/>
              <a:ea typeface="Times New Roman" panose="02020603050405020304" pitchFamily="18" charset="0"/>
            </a:endParaRPr>
          </a:p>
          <a:p>
            <a:pPr marL="228600" indent="-228600" algn="just">
              <a:lnSpc>
                <a:spcPct val="150000"/>
              </a:lnSpc>
              <a:spcAft>
                <a:spcPts val="1000"/>
              </a:spcAft>
              <a:buFontTx/>
              <a:buAutoNum type="arabicPeriod" startAt="6"/>
            </a:pPr>
            <a:r>
              <a:rPr lang="en-US" sz="1200" u="sng" dirty="0">
                <a:effectLst/>
                <a:latin typeface="Times New Roman" panose="02020603050405020304" pitchFamily="18" charset="0"/>
                <a:ea typeface="Arial" panose="020B0604020202020204" pitchFamily="34" charset="0"/>
                <a:hlinkClick r:id="rId7"/>
              </a:rPr>
              <a:t>    </a:t>
            </a:r>
            <a:r>
              <a:rPr lang="en-US" sz="1200" u="sng" dirty="0">
                <a:effectLst/>
                <a:latin typeface="Times New Roman" panose="02020603050405020304" pitchFamily="18" charset="0"/>
                <a:ea typeface="Arial" panose="020B0604020202020204" pitchFamily="34" charset="0"/>
                <a:hlinkClick r:id="rId7"/>
              </a:rPr>
              <a:t>https://ieeexplore.ieee.org/abstract/document/8945869</a:t>
            </a:r>
            <a:endParaRPr lang="en-US" sz="1200" u="sng" dirty="0">
              <a:effectLst/>
              <a:latin typeface="Times New Roman" panose="02020603050405020304" pitchFamily="18" charset="0"/>
              <a:ea typeface="Arial" panose="020B0604020202020204" pitchFamily="34" charset="0"/>
            </a:endParaRPr>
          </a:p>
          <a:p>
            <a:pPr marL="228600" indent="-228600" algn="just">
              <a:lnSpc>
                <a:spcPct val="150000"/>
              </a:lnSpc>
              <a:spcAft>
                <a:spcPts val="1000"/>
              </a:spcAft>
              <a:buFontTx/>
              <a:buAutoNum type="arabicPeriod" startAt="6"/>
            </a:pPr>
            <a:r>
              <a:rPr lang="en-IN" sz="1200" u="sng" dirty="0">
                <a:effectLst/>
                <a:latin typeface="Times New Roman" panose="02020603050405020304" pitchFamily="18" charset="0"/>
                <a:ea typeface="Arial" panose="020B0604020202020204" pitchFamily="34" charset="0"/>
                <a:hlinkClick r:id="rId8"/>
              </a:rPr>
              <a:t>   https://www.sciencedirect.com/science/article/pii/S2666285X21001011</a:t>
            </a:r>
            <a:endParaRPr lang="en-IN" sz="1200" u="sng" dirty="0">
              <a:effectLst/>
              <a:latin typeface="Times New Roman" panose="02020603050405020304" pitchFamily="18" charset="0"/>
              <a:ea typeface="Arial" panose="020B0604020202020204" pitchFamily="34" charset="0"/>
            </a:endParaRPr>
          </a:p>
          <a:p>
            <a:pPr marL="228600" indent="-228600" algn="just">
              <a:lnSpc>
                <a:spcPct val="150000"/>
              </a:lnSpc>
              <a:spcAft>
                <a:spcPts val="1000"/>
              </a:spcAft>
              <a:buFontTx/>
              <a:buAutoNum type="arabicPeriod" startAt="6"/>
            </a:pPr>
            <a:r>
              <a:rPr lang="en-US" sz="1200" dirty="0">
                <a:effectLst/>
                <a:latin typeface="Times New Roman" panose="02020603050405020304" pitchFamily="18" charset="0"/>
                <a:ea typeface="Times New Roman" panose="02020603050405020304" pitchFamily="18" charset="0"/>
              </a:rPr>
              <a:t>   The importance of representative design in judgment tasks: The case of résumé screening-Barbara A. </a:t>
            </a:r>
            <a:r>
              <a:rPr lang="en-US" sz="1200" dirty="0" err="1">
                <a:effectLst/>
                <a:latin typeface="Times New Roman" panose="02020603050405020304" pitchFamily="18" charset="0"/>
                <a:ea typeface="Times New Roman" panose="02020603050405020304" pitchFamily="18" charset="0"/>
              </a:rPr>
              <a:t>Fritzsche,Michael</a:t>
            </a:r>
            <a:r>
              <a:rPr lang="en-US" sz="1200" dirty="0">
                <a:effectLst/>
                <a:latin typeface="Times New Roman" panose="02020603050405020304" pitchFamily="18" charset="0"/>
                <a:ea typeface="Times New Roman" panose="02020603050405020304" pitchFamily="18" charset="0"/>
              </a:rPr>
              <a:t> T. </a:t>
            </a:r>
            <a:r>
              <a:rPr lang="en-US" sz="1200" dirty="0" err="1">
                <a:effectLst/>
                <a:latin typeface="Times New Roman" panose="02020603050405020304" pitchFamily="18" charset="0"/>
                <a:ea typeface="Times New Roman" panose="02020603050405020304" pitchFamily="18" charset="0"/>
              </a:rPr>
              <a:t>Brannick</a:t>
            </a:r>
            <a:endParaRPr lang="en-IN" sz="1200" dirty="0">
              <a:effectLst/>
              <a:latin typeface="Times New Roman" panose="02020603050405020304" pitchFamily="18" charset="0"/>
              <a:ea typeface="Times New Roman" panose="02020603050405020304" pitchFamily="18" charset="0"/>
            </a:endParaRPr>
          </a:p>
          <a:p>
            <a:pPr marL="228600" indent="-228600" algn="just">
              <a:lnSpc>
                <a:spcPct val="150000"/>
              </a:lnSpc>
              <a:spcAft>
                <a:spcPts val="1000"/>
              </a:spcAft>
              <a:buFontTx/>
              <a:buAutoNum type="arabicPeriod" startAt="6"/>
            </a:pPr>
            <a:endParaRPr lang="en-IN" sz="1200" dirty="0">
              <a:effectLst/>
              <a:latin typeface="Times New Roman" panose="02020603050405020304" pitchFamily="18" charset="0"/>
              <a:ea typeface="Times New Roman" panose="02020603050405020304" pitchFamily="18" charset="0"/>
            </a:endParaRPr>
          </a:p>
          <a:p>
            <a:pPr marL="228600" indent="-228600" algn="just">
              <a:lnSpc>
                <a:spcPct val="150000"/>
              </a:lnSpc>
              <a:spcAft>
                <a:spcPts val="1000"/>
              </a:spcAft>
              <a:buAutoNum type="arabicPeriod" startAt="6"/>
            </a:pPr>
            <a:endParaRPr lang="en-IN" sz="1200" dirty="0">
              <a:effectLst/>
              <a:latin typeface="Times New Roman" panose="02020603050405020304" pitchFamily="18" charset="0"/>
              <a:ea typeface="Times New Roman" panose="02020603050405020304" pitchFamily="18" charset="0"/>
            </a:endParaRPr>
          </a:p>
          <a:p>
            <a:pPr marL="342900" lvl="0" indent="-342900" algn="just">
              <a:lnSpc>
                <a:spcPct val="150000"/>
              </a:lnSpc>
              <a:spcAft>
                <a:spcPts val="1000"/>
              </a:spcAft>
              <a:buFont typeface="+mj-lt"/>
              <a:buAutoNum type="arabicPeriod"/>
            </a:pPr>
            <a:endParaRPr lang="en-IN" sz="1200" dirty="0">
              <a:effectLst/>
              <a:latin typeface="Times New Roman" panose="02020603050405020304" pitchFamily="18" charset="0"/>
              <a:ea typeface="Times New Roman" panose="02020603050405020304" pitchFamily="18"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4"/>
          </p:nvPr>
        </p:nvSpPr>
        <p:spPr/>
        <p:txBody>
          <a:bodyPr/>
          <a:lstStyle/>
          <a:p>
            <a:r>
              <a:rPr lang="en-US" altLang="zh-CN" sz="6600" dirty="0">
                <a:latin typeface="Times New Roman" panose="02020603050405020304" pitchFamily="18" charset="0"/>
                <a:cs typeface="Times New Roman" panose="02020603050405020304" pitchFamily="18" charset="0"/>
                <a:sym typeface="+mn-lt"/>
              </a:rPr>
              <a:t>THANK YOU</a:t>
            </a:r>
            <a:endParaRPr lang="en-US" altLang="zh-CN" sz="6600" dirty="0">
              <a:latin typeface="Times New Roman" panose="02020603050405020304" pitchFamily="18" charset="0"/>
              <a:cs typeface="Times New Roman" panose="02020603050405020304" pitchFamily="18" charset="0"/>
              <a:sym typeface="+mn-lt"/>
            </a:endParaRPr>
          </a:p>
        </p:txBody>
      </p:sp>
      <p:cxnSp>
        <p:nvCxnSpPr>
          <p:cNvPr id="5" name="直接连接符 4"/>
          <p:cNvCxnSpPr/>
          <p:nvPr/>
        </p:nvCxnSpPr>
        <p:spPr>
          <a:xfrm>
            <a:off x="5524500" y="3858965"/>
            <a:ext cx="114300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a:off x="5767005" y="1843892"/>
            <a:ext cx="657990"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5" name="组合 4"/>
          <p:cNvGrpSpPr/>
          <p:nvPr/>
        </p:nvGrpSpPr>
        <p:grpSpPr>
          <a:xfrm>
            <a:off x="1356237" y="2843004"/>
            <a:ext cx="3206750" cy="809182"/>
            <a:chOff x="2493818" y="2848419"/>
            <a:chExt cx="3206750" cy="809182"/>
          </a:xfrm>
        </p:grpSpPr>
        <p:sp>
          <p:nvSpPr>
            <p:cNvPr id="6" name="空心弧 5"/>
            <p:cNvSpPr/>
            <p:nvPr/>
          </p:nvSpPr>
          <p:spPr>
            <a:xfrm rot="5400000">
              <a:off x="2493818" y="3275215"/>
              <a:ext cx="382386" cy="382386"/>
            </a:xfrm>
            <a:prstGeom prst="blockArc">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solidFill>
                <a:sym typeface="+mn-lt"/>
              </a:endParaRPr>
            </a:p>
          </p:txBody>
        </p:sp>
        <p:sp>
          <p:nvSpPr>
            <p:cNvPr id="7" name="文本框 6"/>
            <p:cNvSpPr txBox="1"/>
            <p:nvPr>
              <p:custDataLst>
                <p:tags r:id="rId1"/>
              </p:custDataLst>
            </p:nvPr>
          </p:nvSpPr>
          <p:spPr>
            <a:xfrm>
              <a:off x="3149773" y="2848419"/>
              <a:ext cx="2550795" cy="715010"/>
            </a:xfrm>
            <a:prstGeom prst="rect">
              <a:avLst/>
            </a:prstGeom>
            <a:noFill/>
          </p:spPr>
          <p:txBody>
            <a:bodyPr wrap="square" anchor="b" anchorCtr="0">
              <a:normAutofit/>
            </a:bodyPr>
            <a:lstStyle>
              <a:defPPr>
                <a:defRPr lang="zh-CN"/>
              </a:defPPr>
              <a:lvl1pPr>
                <a:defRPr>
                  <a:solidFill>
                    <a:srgbClr val="474546"/>
                  </a:solidFill>
                  <a:latin typeface="+mj-lt"/>
                </a:defRPr>
              </a:lvl1pPr>
            </a:lstStyle>
            <a:p>
              <a:r>
                <a:rPr lang="en-US" altLang="zh-CN" sz="1600" b="1" dirty="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sym typeface="+mn-lt"/>
                </a:rPr>
                <a:t>PROBLEM STATEMENT</a:t>
              </a:r>
              <a:endParaRPr lang="en-US" altLang="zh-CN" sz="1600" dirty="0">
                <a:solidFill>
                  <a:schemeClr val="tx1"/>
                </a:solidFill>
                <a:latin typeface="Times New Roman" panose="02020603050405020304" pitchFamily="18" charset="0"/>
                <a:cs typeface="Times New Roman" panose="02020603050405020304" pitchFamily="18" charset="0"/>
                <a:sym typeface="+mn-lt"/>
              </a:endParaRPr>
            </a:p>
          </p:txBody>
        </p:sp>
      </p:grpSp>
      <p:grpSp>
        <p:nvGrpSpPr>
          <p:cNvPr id="25" name="组合 24"/>
          <p:cNvGrpSpPr/>
          <p:nvPr/>
        </p:nvGrpSpPr>
        <p:grpSpPr>
          <a:xfrm>
            <a:off x="4652405" y="2843639"/>
            <a:ext cx="2630686" cy="808547"/>
            <a:chOff x="2493818" y="2849054"/>
            <a:chExt cx="2630686" cy="808547"/>
          </a:xfrm>
        </p:grpSpPr>
        <p:sp>
          <p:nvSpPr>
            <p:cNvPr id="26" name="空心弧 25"/>
            <p:cNvSpPr/>
            <p:nvPr/>
          </p:nvSpPr>
          <p:spPr>
            <a:xfrm rot="5400000">
              <a:off x="2493818" y="3275215"/>
              <a:ext cx="382386" cy="382386"/>
            </a:xfrm>
            <a:prstGeom prst="blockArc">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solidFill>
                <a:sym typeface="+mn-lt"/>
              </a:endParaRPr>
            </a:p>
          </p:txBody>
        </p:sp>
        <p:sp>
          <p:nvSpPr>
            <p:cNvPr id="27" name="文本框 26"/>
            <p:cNvSpPr txBox="1"/>
            <p:nvPr>
              <p:custDataLst>
                <p:tags r:id="rId2"/>
              </p:custDataLst>
            </p:nvPr>
          </p:nvSpPr>
          <p:spPr>
            <a:xfrm>
              <a:off x="2919285" y="2849054"/>
              <a:ext cx="2205219" cy="715273"/>
            </a:xfrm>
            <a:prstGeom prst="rect">
              <a:avLst/>
            </a:prstGeom>
            <a:noFill/>
          </p:spPr>
          <p:txBody>
            <a:bodyPr wrap="square" anchor="b" anchorCtr="0">
              <a:normAutofit/>
            </a:bodyPr>
            <a:lstStyle>
              <a:defPPr>
                <a:defRPr lang="zh-CN"/>
              </a:defPPr>
              <a:lvl1pPr>
                <a:defRPr>
                  <a:solidFill>
                    <a:srgbClr val="474546"/>
                  </a:solidFill>
                  <a:latin typeface="+mj-lt"/>
                </a:defRPr>
              </a:lvl1pPr>
            </a:lstStyle>
            <a:p>
              <a:pPr algn="ctr"/>
              <a:r>
                <a:rPr lang="en-US" altLang="zh-CN" sz="1600" b="1" dirty="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sym typeface="+mn-lt"/>
                </a:rPr>
                <a:t>INTRODUCTION</a:t>
              </a:r>
              <a:r>
                <a:rPr lang="en-US" altLang="zh-CN" sz="1600" b="1" dirty="0">
                  <a:solidFill>
                    <a:schemeClr val="tx1"/>
                  </a:solidFill>
                  <a:effectLst>
                    <a:outerShdw blurRad="38100" dist="19050" dir="2700000" algn="tl" rotWithShape="0">
                      <a:schemeClr val="dk1">
                        <a:alpha val="40000"/>
                      </a:schemeClr>
                    </a:outerShdw>
                  </a:effectLst>
                  <a:sym typeface="+mn-lt"/>
                </a:rPr>
                <a:t> </a:t>
              </a:r>
              <a:endParaRPr lang="en-US" altLang="zh-CN" sz="1600" dirty="0">
                <a:solidFill>
                  <a:schemeClr val="tx1"/>
                </a:solidFill>
                <a:latin typeface="+mn-lt"/>
                <a:cs typeface="+mj-cs"/>
                <a:sym typeface="+mn-lt"/>
              </a:endParaRPr>
            </a:p>
          </p:txBody>
        </p:sp>
      </p:grpSp>
      <p:grpSp>
        <p:nvGrpSpPr>
          <p:cNvPr id="37" name="组合 36"/>
          <p:cNvGrpSpPr/>
          <p:nvPr/>
        </p:nvGrpSpPr>
        <p:grpSpPr>
          <a:xfrm>
            <a:off x="8079255" y="2843004"/>
            <a:ext cx="2861191" cy="809182"/>
            <a:chOff x="2493818" y="2848419"/>
            <a:chExt cx="2861191" cy="809182"/>
          </a:xfrm>
        </p:grpSpPr>
        <p:sp>
          <p:nvSpPr>
            <p:cNvPr id="38" name="空心弧 37"/>
            <p:cNvSpPr/>
            <p:nvPr/>
          </p:nvSpPr>
          <p:spPr>
            <a:xfrm rot="5400000">
              <a:off x="2493818" y="3275215"/>
              <a:ext cx="382386" cy="382386"/>
            </a:xfrm>
            <a:prstGeom prst="blockArc">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solidFill>
                <a:sym typeface="+mn-lt"/>
              </a:endParaRPr>
            </a:p>
          </p:txBody>
        </p:sp>
        <p:sp>
          <p:nvSpPr>
            <p:cNvPr id="39" name="文本框 38"/>
            <p:cNvSpPr txBox="1"/>
            <p:nvPr>
              <p:custDataLst>
                <p:tags r:id="rId3"/>
              </p:custDataLst>
            </p:nvPr>
          </p:nvSpPr>
          <p:spPr>
            <a:xfrm>
              <a:off x="3149790" y="2848419"/>
              <a:ext cx="2205219" cy="715273"/>
            </a:xfrm>
            <a:prstGeom prst="rect">
              <a:avLst/>
            </a:prstGeom>
            <a:noFill/>
          </p:spPr>
          <p:txBody>
            <a:bodyPr wrap="square" anchor="b" anchorCtr="0">
              <a:normAutofit/>
            </a:bodyPr>
            <a:lstStyle>
              <a:defPPr>
                <a:defRPr lang="zh-CN"/>
              </a:defPPr>
              <a:lvl1pPr>
                <a:defRPr>
                  <a:solidFill>
                    <a:srgbClr val="474546"/>
                  </a:solidFill>
                  <a:latin typeface="+mj-lt"/>
                </a:defRPr>
              </a:lvl1pPr>
            </a:lstStyle>
            <a:p>
              <a:r>
                <a:rPr lang="en-US" altLang="zh-CN" sz="1600" b="1" dirty="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sym typeface="+mn-lt"/>
                </a:rPr>
                <a:t>SURVEY</a:t>
              </a:r>
              <a:endParaRPr lang="en-US" altLang="zh-CN" sz="1600" dirty="0">
                <a:solidFill>
                  <a:schemeClr val="tx1"/>
                </a:solidFill>
                <a:latin typeface="Times New Roman" panose="02020603050405020304" pitchFamily="18" charset="0"/>
                <a:cs typeface="Times New Roman" panose="02020603050405020304" pitchFamily="18" charset="0"/>
                <a:sym typeface="+mn-lt"/>
              </a:endParaRPr>
            </a:p>
          </p:txBody>
        </p:sp>
      </p:grpSp>
      <p:grpSp>
        <p:nvGrpSpPr>
          <p:cNvPr id="17" name="组合 16"/>
          <p:cNvGrpSpPr/>
          <p:nvPr/>
        </p:nvGrpSpPr>
        <p:grpSpPr>
          <a:xfrm>
            <a:off x="1356237" y="4292770"/>
            <a:ext cx="2821315" cy="755859"/>
            <a:chOff x="2493818" y="2848419"/>
            <a:chExt cx="2861191" cy="809182"/>
          </a:xfrm>
        </p:grpSpPr>
        <p:sp>
          <p:nvSpPr>
            <p:cNvPr id="18" name="空心弧 17"/>
            <p:cNvSpPr/>
            <p:nvPr/>
          </p:nvSpPr>
          <p:spPr>
            <a:xfrm rot="5400000">
              <a:off x="2493818" y="3275215"/>
              <a:ext cx="382386" cy="382386"/>
            </a:xfrm>
            <a:prstGeom prst="blockArc">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solidFill>
                <a:sym typeface="+mn-lt"/>
              </a:endParaRPr>
            </a:p>
          </p:txBody>
        </p:sp>
        <p:sp>
          <p:nvSpPr>
            <p:cNvPr id="19" name="文本框 18"/>
            <p:cNvSpPr txBox="1"/>
            <p:nvPr>
              <p:custDataLst>
                <p:tags r:id="rId4"/>
              </p:custDataLst>
            </p:nvPr>
          </p:nvSpPr>
          <p:spPr>
            <a:xfrm>
              <a:off x="2963414" y="2848419"/>
              <a:ext cx="2391595" cy="715273"/>
            </a:xfrm>
            <a:prstGeom prst="rect">
              <a:avLst/>
            </a:prstGeom>
            <a:noFill/>
          </p:spPr>
          <p:txBody>
            <a:bodyPr wrap="square" anchor="b" anchorCtr="0">
              <a:normAutofit/>
            </a:bodyPr>
            <a:lstStyle>
              <a:defPPr>
                <a:defRPr lang="zh-CN"/>
              </a:defPPr>
              <a:lvl1pPr>
                <a:defRPr>
                  <a:solidFill>
                    <a:srgbClr val="474546"/>
                  </a:solidFill>
                  <a:latin typeface="+mj-lt"/>
                </a:defRPr>
              </a:lvl1pPr>
            </a:lstStyle>
            <a:p>
              <a:r>
                <a:rPr lang="en-US" altLang="zh-CN" sz="1600" b="1" dirty="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sym typeface="+mn-lt"/>
                </a:rPr>
                <a:t>IMPLEMENTATION</a:t>
              </a:r>
              <a:endParaRPr lang="en-US" altLang="zh-CN" sz="1600" dirty="0">
                <a:solidFill>
                  <a:schemeClr val="tx1"/>
                </a:solidFill>
                <a:latin typeface="Times New Roman" panose="02020603050405020304" pitchFamily="18" charset="0"/>
                <a:cs typeface="Times New Roman" panose="02020603050405020304" pitchFamily="18" charset="0"/>
                <a:sym typeface="+mn-lt"/>
              </a:endParaRPr>
            </a:p>
          </p:txBody>
        </p:sp>
      </p:grpSp>
      <p:grpSp>
        <p:nvGrpSpPr>
          <p:cNvPr id="29" name="组合 28"/>
          <p:cNvGrpSpPr/>
          <p:nvPr/>
        </p:nvGrpSpPr>
        <p:grpSpPr>
          <a:xfrm>
            <a:off x="8238798" y="4292770"/>
            <a:ext cx="2196354" cy="755860"/>
            <a:chOff x="2777038" y="2901740"/>
            <a:chExt cx="2391969" cy="755860"/>
          </a:xfrm>
        </p:grpSpPr>
        <p:sp>
          <p:nvSpPr>
            <p:cNvPr id="30" name="空心弧 29"/>
            <p:cNvSpPr/>
            <p:nvPr/>
          </p:nvSpPr>
          <p:spPr>
            <a:xfrm rot="5400000">
              <a:off x="2777038" y="3268292"/>
              <a:ext cx="382386" cy="382386"/>
            </a:xfrm>
            <a:prstGeom prst="blockArc">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solidFill>
                <a:sym typeface="+mn-lt"/>
              </a:endParaRPr>
            </a:p>
          </p:txBody>
        </p:sp>
        <p:sp>
          <p:nvSpPr>
            <p:cNvPr id="31" name="文本框 30"/>
            <p:cNvSpPr txBox="1"/>
            <p:nvPr>
              <p:custDataLst>
                <p:tags r:id="rId5"/>
              </p:custDataLst>
            </p:nvPr>
          </p:nvSpPr>
          <p:spPr>
            <a:xfrm>
              <a:off x="3343301" y="2901740"/>
              <a:ext cx="1825706" cy="755860"/>
            </a:xfrm>
            <a:prstGeom prst="rect">
              <a:avLst/>
            </a:prstGeom>
            <a:noFill/>
          </p:spPr>
          <p:txBody>
            <a:bodyPr wrap="square" anchor="b" anchorCtr="0">
              <a:normAutofit/>
            </a:bodyPr>
            <a:lstStyle>
              <a:defPPr>
                <a:defRPr lang="zh-CN"/>
              </a:defPPr>
              <a:lvl1pPr>
                <a:defRPr>
                  <a:solidFill>
                    <a:srgbClr val="474546"/>
                  </a:solidFill>
                  <a:latin typeface="+mj-lt"/>
                </a:defRPr>
              </a:lvl1pPr>
            </a:lstStyle>
            <a:p>
              <a:r>
                <a:rPr lang="en-US" altLang="zh-CN" sz="1600" b="1" dirty="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sym typeface="+mn-lt"/>
                </a:rPr>
                <a:t>CONCLUSION</a:t>
              </a:r>
              <a:endParaRPr lang="en-US" altLang="zh-CN" sz="1600" dirty="0">
                <a:solidFill>
                  <a:schemeClr val="tx1"/>
                </a:solidFill>
                <a:latin typeface="Times New Roman" panose="02020603050405020304" pitchFamily="18" charset="0"/>
                <a:cs typeface="Times New Roman" panose="02020603050405020304" pitchFamily="18" charset="0"/>
                <a:sym typeface="+mn-lt"/>
              </a:endParaRPr>
            </a:p>
          </p:txBody>
        </p:sp>
      </p:grpSp>
      <p:sp>
        <p:nvSpPr>
          <p:cNvPr id="9" name="矩形 3"/>
          <p:cNvSpPr/>
          <p:nvPr/>
        </p:nvSpPr>
        <p:spPr>
          <a:xfrm>
            <a:off x="4843178" y="997655"/>
            <a:ext cx="2505645" cy="645160"/>
          </a:xfrm>
          <a:prstGeom prst="rect">
            <a:avLst/>
          </a:prstGeom>
        </p:spPr>
        <p:txBody>
          <a:bodyPr wrap="square">
            <a:spAutoFit/>
          </a:bodyPr>
          <a:lstStyle/>
          <a:p>
            <a:pPr algn="ctr"/>
            <a:r>
              <a:rPr lang="zh-CN" altLang="en-US" sz="3600" b="1" dirty="0">
                <a:latin typeface="Times New Roman" panose="02020603050405020304" pitchFamily="18" charset="0"/>
                <a:ea typeface="Microsoft YaHei" panose="020B0503020204020204" pitchFamily="34" charset="-122"/>
                <a:cs typeface="Times New Roman" panose="02020603050405020304" pitchFamily="18" charset="0"/>
                <a:sym typeface="+mn-lt"/>
              </a:rPr>
              <a:t>CONTENT</a:t>
            </a:r>
            <a:endParaRPr lang="zh-CN" altLang="en-US" sz="3600" b="1" dirty="0">
              <a:latin typeface="Times New Roman" panose="02020603050405020304" pitchFamily="18" charset="0"/>
              <a:ea typeface="Microsoft YaHei" panose="020B0503020204020204" pitchFamily="34" charset="-122"/>
              <a:cs typeface="Times New Roman" panose="02020603050405020304" pitchFamily="18" charset="0"/>
              <a:sym typeface="+mn-lt"/>
            </a:endParaRPr>
          </a:p>
        </p:txBody>
      </p:sp>
      <p:grpSp>
        <p:nvGrpSpPr>
          <p:cNvPr id="24" name="组合 24"/>
          <p:cNvGrpSpPr/>
          <p:nvPr/>
        </p:nvGrpSpPr>
        <p:grpSpPr>
          <a:xfrm>
            <a:off x="4585675" y="4459321"/>
            <a:ext cx="3493580" cy="540982"/>
            <a:chOff x="2828335" y="2235045"/>
            <a:chExt cx="2364870" cy="599773"/>
          </a:xfrm>
        </p:grpSpPr>
        <p:sp>
          <p:nvSpPr>
            <p:cNvPr id="28" name="空心弧 25"/>
            <p:cNvSpPr/>
            <p:nvPr/>
          </p:nvSpPr>
          <p:spPr>
            <a:xfrm rot="5400000">
              <a:off x="2828335" y="2398869"/>
              <a:ext cx="382386" cy="382386"/>
            </a:xfrm>
            <a:prstGeom prst="blockArc">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solidFill>
                <a:sym typeface="+mn-lt"/>
              </a:endParaRPr>
            </a:p>
          </p:txBody>
        </p:sp>
        <p:sp>
          <p:nvSpPr>
            <p:cNvPr id="32" name="文本框 26"/>
            <p:cNvSpPr txBox="1"/>
            <p:nvPr>
              <p:custDataLst>
                <p:tags r:id="rId6"/>
              </p:custDataLst>
            </p:nvPr>
          </p:nvSpPr>
          <p:spPr>
            <a:xfrm>
              <a:off x="2987986" y="2235045"/>
              <a:ext cx="2205219" cy="599773"/>
            </a:xfrm>
            <a:prstGeom prst="rect">
              <a:avLst/>
            </a:prstGeom>
            <a:noFill/>
          </p:spPr>
          <p:txBody>
            <a:bodyPr wrap="square" anchor="b" anchorCtr="0">
              <a:normAutofit/>
            </a:bodyPr>
            <a:lstStyle>
              <a:defPPr>
                <a:defRPr lang="zh-CN"/>
              </a:defPPr>
              <a:lvl1pPr>
                <a:defRPr>
                  <a:solidFill>
                    <a:srgbClr val="474546"/>
                  </a:solidFill>
                  <a:latin typeface="+mj-lt"/>
                </a:defRPr>
              </a:lvl1pPr>
            </a:lstStyle>
            <a:p>
              <a:pPr algn="ctr"/>
              <a:r>
                <a:rPr lang="en-US" altLang="zh-CN" sz="1600" b="1" dirty="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sym typeface="+mn-lt"/>
                </a:rPr>
                <a:t>RESULTS &amp; ANALYSIS </a:t>
              </a:r>
              <a:endParaRPr lang="en-US" altLang="zh-CN" sz="1600" dirty="0">
                <a:solidFill>
                  <a:schemeClr val="tx1"/>
                </a:solidFill>
                <a:latin typeface="Times New Roman" panose="02020603050405020304" pitchFamily="18" charset="0"/>
                <a:cs typeface="Times New Roman" panose="02020603050405020304" pitchFamily="18" charset="0"/>
                <a:sym typeface="+mn-lt"/>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本框 17"/>
          <p:cNvSpPr txBox="1"/>
          <p:nvPr>
            <p:custDataLst>
              <p:tags r:id="rId1"/>
            </p:custDataLst>
          </p:nvPr>
        </p:nvSpPr>
        <p:spPr>
          <a:xfrm>
            <a:off x="4252595" y="1965960"/>
            <a:ext cx="2269490" cy="555625"/>
          </a:xfrm>
          <a:prstGeom prst="rect">
            <a:avLst/>
          </a:prstGeom>
          <a:noFill/>
        </p:spPr>
        <p:txBody>
          <a:bodyPr wrap="square" anchor="b" anchorCtr="0">
            <a:noAutofit/>
          </a:bodyPr>
          <a:lstStyle>
            <a:defPPr>
              <a:defRPr lang="zh-CN"/>
            </a:defPPr>
            <a:lvl1pPr>
              <a:defRPr>
                <a:solidFill>
                  <a:srgbClr val="474546"/>
                </a:solidFill>
                <a:latin typeface="+mj-lt"/>
              </a:defRPr>
            </a:lvl1pPr>
          </a:lstStyle>
          <a:p>
            <a:pPr algn="ctr"/>
            <a:r>
              <a:rPr lang="en-US" altLang="zh-CN" sz="2400" b="1" dirty="0">
                <a:solidFill>
                  <a:schemeClr val="bg1"/>
                </a:solidFill>
                <a:latin typeface="Times New Roman" panose="02020603050405020304" pitchFamily="18" charset="0"/>
                <a:cs typeface="Times New Roman" panose="02020603050405020304" pitchFamily="18" charset="0"/>
                <a:sym typeface="+mn-lt"/>
              </a:rPr>
              <a:t>PROBLEM STATEMENT</a:t>
            </a:r>
            <a:endParaRPr lang="en-US" altLang="zh-CN" sz="2400" b="1" dirty="0">
              <a:solidFill>
                <a:schemeClr val="bg1"/>
              </a:solidFill>
              <a:latin typeface="Times New Roman" panose="02020603050405020304" pitchFamily="18" charset="0"/>
              <a:cs typeface="Times New Roman" panose="02020603050405020304" pitchFamily="18" charset="0"/>
              <a:sym typeface="+mn-lt"/>
            </a:endParaRPr>
          </a:p>
        </p:txBody>
      </p:sp>
      <p:grpSp>
        <p:nvGrpSpPr>
          <p:cNvPr id="20" name="Group 198"/>
          <p:cNvGrpSpPr>
            <a:grpSpLocks noChangeAspect="1"/>
          </p:cNvGrpSpPr>
          <p:nvPr/>
        </p:nvGrpSpPr>
        <p:grpSpPr bwMode="auto">
          <a:xfrm>
            <a:off x="5040657" y="760508"/>
            <a:ext cx="693045" cy="693482"/>
            <a:chOff x="3337" y="860"/>
            <a:chExt cx="1592" cy="1593"/>
          </a:xfrm>
          <a:solidFill>
            <a:schemeClr val="bg1"/>
          </a:solidFill>
        </p:grpSpPr>
        <p:sp>
          <p:nvSpPr>
            <p:cNvPr id="21" name="Freeform 200"/>
            <p:cNvSpPr/>
            <p:nvPr/>
          </p:nvSpPr>
          <p:spPr bwMode="auto">
            <a:xfrm>
              <a:off x="3337" y="860"/>
              <a:ext cx="1133" cy="743"/>
            </a:xfrm>
            <a:custGeom>
              <a:avLst/>
              <a:gdLst>
                <a:gd name="T0" fmla="*/ 2544 w 3399"/>
                <a:gd name="T1" fmla="*/ 5 h 2228"/>
                <a:gd name="T2" fmla="*/ 2828 w 3399"/>
                <a:gd name="T3" fmla="*/ 45 h 2228"/>
                <a:gd name="T4" fmla="*/ 3113 w 3399"/>
                <a:gd name="T5" fmla="*/ 118 h 2228"/>
                <a:gd name="T6" fmla="*/ 3399 w 3399"/>
                <a:gd name="T7" fmla="*/ 222 h 2228"/>
                <a:gd name="T8" fmla="*/ 3264 w 3399"/>
                <a:gd name="T9" fmla="*/ 513 h 2228"/>
                <a:gd name="T10" fmla="*/ 3065 w 3399"/>
                <a:gd name="T11" fmla="*/ 601 h 2228"/>
                <a:gd name="T12" fmla="*/ 2797 w 3399"/>
                <a:gd name="T13" fmla="*/ 524 h 2228"/>
                <a:gd name="T14" fmla="*/ 2532 w 3399"/>
                <a:gd name="T15" fmla="*/ 484 h 2228"/>
                <a:gd name="T16" fmla="*/ 2272 w 3399"/>
                <a:gd name="T17" fmla="*/ 483 h 2228"/>
                <a:gd name="T18" fmla="*/ 2019 w 3399"/>
                <a:gd name="T19" fmla="*/ 516 h 2228"/>
                <a:gd name="T20" fmla="*/ 1777 w 3399"/>
                <a:gd name="T21" fmla="*/ 582 h 2228"/>
                <a:gd name="T22" fmla="*/ 1547 w 3399"/>
                <a:gd name="T23" fmla="*/ 678 h 2228"/>
                <a:gd name="T24" fmla="*/ 1332 w 3399"/>
                <a:gd name="T25" fmla="*/ 800 h 2228"/>
                <a:gd name="T26" fmla="*/ 1136 w 3399"/>
                <a:gd name="T27" fmla="*/ 949 h 2228"/>
                <a:gd name="T28" fmla="*/ 960 w 3399"/>
                <a:gd name="T29" fmla="*/ 1119 h 2228"/>
                <a:gd name="T30" fmla="*/ 807 w 3399"/>
                <a:gd name="T31" fmla="*/ 1311 h 2228"/>
                <a:gd name="T32" fmla="*/ 679 w 3399"/>
                <a:gd name="T33" fmla="*/ 1519 h 2228"/>
                <a:gd name="T34" fmla="*/ 580 w 3399"/>
                <a:gd name="T35" fmla="*/ 1743 h 2228"/>
                <a:gd name="T36" fmla="*/ 512 w 3399"/>
                <a:gd name="T37" fmla="*/ 1981 h 2228"/>
                <a:gd name="T38" fmla="*/ 475 w 3399"/>
                <a:gd name="T39" fmla="*/ 2228 h 2228"/>
                <a:gd name="T40" fmla="*/ 162 w 3399"/>
                <a:gd name="T41" fmla="*/ 2202 h 2228"/>
                <a:gd name="T42" fmla="*/ 20 w 3399"/>
                <a:gd name="T43" fmla="*/ 2046 h 2228"/>
                <a:gd name="T44" fmla="*/ 78 w 3399"/>
                <a:gd name="T45" fmla="*/ 1777 h 2228"/>
                <a:gd name="T46" fmla="*/ 160 w 3399"/>
                <a:gd name="T47" fmla="*/ 1524 h 2228"/>
                <a:gd name="T48" fmla="*/ 264 w 3399"/>
                <a:gd name="T49" fmla="*/ 1285 h 2228"/>
                <a:gd name="T50" fmla="*/ 394 w 3399"/>
                <a:gd name="T51" fmla="*/ 1062 h 2228"/>
                <a:gd name="T52" fmla="*/ 548 w 3399"/>
                <a:gd name="T53" fmla="*/ 857 h 2228"/>
                <a:gd name="T54" fmla="*/ 728 w 3399"/>
                <a:gd name="T55" fmla="*/ 668 h 2228"/>
                <a:gd name="T56" fmla="*/ 934 w 3399"/>
                <a:gd name="T57" fmla="*/ 496 h 2228"/>
                <a:gd name="T58" fmla="*/ 1165 w 3399"/>
                <a:gd name="T59" fmla="*/ 342 h 2228"/>
                <a:gd name="T60" fmla="*/ 1435 w 3399"/>
                <a:gd name="T61" fmla="*/ 200 h 2228"/>
                <a:gd name="T62" fmla="*/ 1709 w 3399"/>
                <a:gd name="T63" fmla="*/ 97 h 2228"/>
                <a:gd name="T64" fmla="*/ 1985 w 3399"/>
                <a:gd name="T65" fmla="*/ 32 h 2228"/>
                <a:gd name="T66" fmla="*/ 2263 w 3399"/>
                <a:gd name="T67" fmla="*/ 1 h 2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399" h="2228">
                  <a:moveTo>
                    <a:pt x="2403" y="0"/>
                  </a:moveTo>
                  <a:lnTo>
                    <a:pt x="2544" y="5"/>
                  </a:lnTo>
                  <a:lnTo>
                    <a:pt x="2685" y="21"/>
                  </a:lnTo>
                  <a:lnTo>
                    <a:pt x="2828" y="45"/>
                  </a:lnTo>
                  <a:lnTo>
                    <a:pt x="2970" y="77"/>
                  </a:lnTo>
                  <a:lnTo>
                    <a:pt x="3113" y="118"/>
                  </a:lnTo>
                  <a:lnTo>
                    <a:pt x="3255" y="166"/>
                  </a:lnTo>
                  <a:lnTo>
                    <a:pt x="3399" y="222"/>
                  </a:lnTo>
                  <a:lnTo>
                    <a:pt x="3331" y="371"/>
                  </a:lnTo>
                  <a:lnTo>
                    <a:pt x="3264" y="513"/>
                  </a:lnTo>
                  <a:lnTo>
                    <a:pt x="3197" y="656"/>
                  </a:lnTo>
                  <a:lnTo>
                    <a:pt x="3065" y="601"/>
                  </a:lnTo>
                  <a:lnTo>
                    <a:pt x="2931" y="557"/>
                  </a:lnTo>
                  <a:lnTo>
                    <a:pt x="2797" y="524"/>
                  </a:lnTo>
                  <a:lnTo>
                    <a:pt x="2663" y="499"/>
                  </a:lnTo>
                  <a:lnTo>
                    <a:pt x="2532" y="484"/>
                  </a:lnTo>
                  <a:lnTo>
                    <a:pt x="2401" y="478"/>
                  </a:lnTo>
                  <a:lnTo>
                    <a:pt x="2272" y="483"/>
                  </a:lnTo>
                  <a:lnTo>
                    <a:pt x="2144" y="494"/>
                  </a:lnTo>
                  <a:lnTo>
                    <a:pt x="2019" y="516"/>
                  </a:lnTo>
                  <a:lnTo>
                    <a:pt x="1897" y="545"/>
                  </a:lnTo>
                  <a:lnTo>
                    <a:pt x="1777" y="582"/>
                  </a:lnTo>
                  <a:lnTo>
                    <a:pt x="1659" y="625"/>
                  </a:lnTo>
                  <a:lnTo>
                    <a:pt x="1547" y="678"/>
                  </a:lnTo>
                  <a:lnTo>
                    <a:pt x="1437" y="736"/>
                  </a:lnTo>
                  <a:lnTo>
                    <a:pt x="1332" y="800"/>
                  </a:lnTo>
                  <a:lnTo>
                    <a:pt x="1232" y="871"/>
                  </a:lnTo>
                  <a:lnTo>
                    <a:pt x="1136" y="949"/>
                  </a:lnTo>
                  <a:lnTo>
                    <a:pt x="1046" y="1032"/>
                  </a:lnTo>
                  <a:lnTo>
                    <a:pt x="960" y="1119"/>
                  </a:lnTo>
                  <a:lnTo>
                    <a:pt x="880" y="1212"/>
                  </a:lnTo>
                  <a:lnTo>
                    <a:pt x="807" y="1311"/>
                  </a:lnTo>
                  <a:lnTo>
                    <a:pt x="739" y="1413"/>
                  </a:lnTo>
                  <a:lnTo>
                    <a:pt x="679" y="1519"/>
                  </a:lnTo>
                  <a:lnTo>
                    <a:pt x="625" y="1630"/>
                  </a:lnTo>
                  <a:lnTo>
                    <a:pt x="580" y="1743"/>
                  </a:lnTo>
                  <a:lnTo>
                    <a:pt x="541" y="1861"/>
                  </a:lnTo>
                  <a:lnTo>
                    <a:pt x="512" y="1981"/>
                  </a:lnTo>
                  <a:lnTo>
                    <a:pt x="490" y="2103"/>
                  </a:lnTo>
                  <a:lnTo>
                    <a:pt x="475" y="2228"/>
                  </a:lnTo>
                  <a:lnTo>
                    <a:pt x="320" y="2215"/>
                  </a:lnTo>
                  <a:lnTo>
                    <a:pt x="162" y="2202"/>
                  </a:lnTo>
                  <a:lnTo>
                    <a:pt x="0" y="2187"/>
                  </a:lnTo>
                  <a:lnTo>
                    <a:pt x="20" y="2046"/>
                  </a:lnTo>
                  <a:lnTo>
                    <a:pt x="46" y="1909"/>
                  </a:lnTo>
                  <a:lnTo>
                    <a:pt x="78" y="1777"/>
                  </a:lnTo>
                  <a:lnTo>
                    <a:pt x="116" y="1649"/>
                  </a:lnTo>
                  <a:lnTo>
                    <a:pt x="160" y="1524"/>
                  </a:lnTo>
                  <a:lnTo>
                    <a:pt x="209" y="1401"/>
                  </a:lnTo>
                  <a:lnTo>
                    <a:pt x="264" y="1285"/>
                  </a:lnTo>
                  <a:lnTo>
                    <a:pt x="325" y="1171"/>
                  </a:lnTo>
                  <a:lnTo>
                    <a:pt x="394" y="1062"/>
                  </a:lnTo>
                  <a:lnTo>
                    <a:pt x="468" y="957"/>
                  </a:lnTo>
                  <a:lnTo>
                    <a:pt x="548" y="857"/>
                  </a:lnTo>
                  <a:lnTo>
                    <a:pt x="635" y="761"/>
                  </a:lnTo>
                  <a:lnTo>
                    <a:pt x="728" y="668"/>
                  </a:lnTo>
                  <a:lnTo>
                    <a:pt x="827" y="580"/>
                  </a:lnTo>
                  <a:lnTo>
                    <a:pt x="934" y="496"/>
                  </a:lnTo>
                  <a:lnTo>
                    <a:pt x="1047" y="417"/>
                  </a:lnTo>
                  <a:lnTo>
                    <a:pt x="1165" y="342"/>
                  </a:lnTo>
                  <a:lnTo>
                    <a:pt x="1300" y="266"/>
                  </a:lnTo>
                  <a:lnTo>
                    <a:pt x="1435" y="200"/>
                  </a:lnTo>
                  <a:lnTo>
                    <a:pt x="1572" y="145"/>
                  </a:lnTo>
                  <a:lnTo>
                    <a:pt x="1709" y="97"/>
                  </a:lnTo>
                  <a:lnTo>
                    <a:pt x="1847" y="59"/>
                  </a:lnTo>
                  <a:lnTo>
                    <a:pt x="1985" y="32"/>
                  </a:lnTo>
                  <a:lnTo>
                    <a:pt x="2124" y="11"/>
                  </a:lnTo>
                  <a:lnTo>
                    <a:pt x="2263" y="1"/>
                  </a:lnTo>
                  <a:lnTo>
                    <a:pt x="2403" y="0"/>
                  </a:lnTo>
                  <a:close/>
                </a:path>
              </a:pathLst>
            </a:custGeom>
            <a:grpFill/>
            <a:ln w="0">
              <a:noFill/>
              <a:prstDash val="solid"/>
              <a:round/>
            </a:ln>
          </p:spPr>
          <p:txBody>
            <a:bodyPr/>
            <a:lstStyle/>
            <a:p>
              <a:pPr eaLnBrk="1" fontAlgn="auto" hangingPunct="1">
                <a:spcBef>
                  <a:spcPts val="0"/>
                </a:spcBef>
                <a:spcAft>
                  <a:spcPts val="0"/>
                </a:spcAft>
                <a:defRPr/>
              </a:pPr>
              <a:endParaRPr lang="en-US">
                <a:sym typeface="+mn-lt"/>
              </a:endParaRPr>
            </a:p>
          </p:txBody>
        </p:sp>
        <p:sp>
          <p:nvSpPr>
            <p:cNvPr id="22" name="Freeform 201"/>
            <p:cNvSpPr/>
            <p:nvPr/>
          </p:nvSpPr>
          <p:spPr bwMode="auto">
            <a:xfrm>
              <a:off x="4188" y="1520"/>
              <a:ext cx="741" cy="930"/>
            </a:xfrm>
            <a:custGeom>
              <a:avLst/>
              <a:gdLst>
                <a:gd name="T0" fmla="*/ 2189 w 2223"/>
                <a:gd name="T1" fmla="*/ 0 h 2790"/>
                <a:gd name="T2" fmla="*/ 2208 w 2223"/>
                <a:gd name="T3" fmla="*/ 147 h 2790"/>
                <a:gd name="T4" fmla="*/ 2220 w 2223"/>
                <a:gd name="T5" fmla="*/ 292 h 2790"/>
                <a:gd name="T6" fmla="*/ 2223 w 2223"/>
                <a:gd name="T7" fmla="*/ 433 h 2790"/>
                <a:gd name="T8" fmla="*/ 2218 w 2223"/>
                <a:gd name="T9" fmla="*/ 572 h 2790"/>
                <a:gd name="T10" fmla="*/ 2205 w 2223"/>
                <a:gd name="T11" fmla="*/ 708 h 2790"/>
                <a:gd name="T12" fmla="*/ 2186 w 2223"/>
                <a:gd name="T13" fmla="*/ 841 h 2790"/>
                <a:gd name="T14" fmla="*/ 2159 w 2223"/>
                <a:gd name="T15" fmla="*/ 970 h 2790"/>
                <a:gd name="T16" fmla="*/ 2125 w 2223"/>
                <a:gd name="T17" fmla="*/ 1097 h 2790"/>
                <a:gd name="T18" fmla="*/ 2086 w 2223"/>
                <a:gd name="T19" fmla="*/ 1219 h 2790"/>
                <a:gd name="T20" fmla="*/ 2039 w 2223"/>
                <a:gd name="T21" fmla="*/ 1339 h 2790"/>
                <a:gd name="T22" fmla="*/ 1987 w 2223"/>
                <a:gd name="T23" fmla="*/ 1455 h 2790"/>
                <a:gd name="T24" fmla="*/ 1929 w 2223"/>
                <a:gd name="T25" fmla="*/ 1566 h 2790"/>
                <a:gd name="T26" fmla="*/ 1866 w 2223"/>
                <a:gd name="T27" fmla="*/ 1673 h 2790"/>
                <a:gd name="T28" fmla="*/ 1798 w 2223"/>
                <a:gd name="T29" fmla="*/ 1778 h 2790"/>
                <a:gd name="T30" fmla="*/ 1725 w 2223"/>
                <a:gd name="T31" fmla="*/ 1877 h 2790"/>
                <a:gd name="T32" fmla="*/ 1646 w 2223"/>
                <a:gd name="T33" fmla="*/ 1972 h 2790"/>
                <a:gd name="T34" fmla="*/ 1565 w 2223"/>
                <a:gd name="T35" fmla="*/ 2062 h 2790"/>
                <a:gd name="T36" fmla="*/ 1481 w 2223"/>
                <a:gd name="T37" fmla="*/ 2148 h 2790"/>
                <a:gd name="T38" fmla="*/ 1390 w 2223"/>
                <a:gd name="T39" fmla="*/ 2229 h 2790"/>
                <a:gd name="T40" fmla="*/ 1299 w 2223"/>
                <a:gd name="T41" fmla="*/ 2305 h 2790"/>
                <a:gd name="T42" fmla="*/ 1203 w 2223"/>
                <a:gd name="T43" fmla="*/ 2376 h 2790"/>
                <a:gd name="T44" fmla="*/ 1105 w 2223"/>
                <a:gd name="T45" fmla="*/ 2442 h 2790"/>
                <a:gd name="T46" fmla="*/ 1005 w 2223"/>
                <a:gd name="T47" fmla="*/ 2503 h 2790"/>
                <a:gd name="T48" fmla="*/ 903 w 2223"/>
                <a:gd name="T49" fmla="*/ 2558 h 2790"/>
                <a:gd name="T50" fmla="*/ 798 w 2223"/>
                <a:gd name="T51" fmla="*/ 2608 h 2790"/>
                <a:gd name="T52" fmla="*/ 692 w 2223"/>
                <a:gd name="T53" fmla="*/ 2651 h 2790"/>
                <a:gd name="T54" fmla="*/ 584 w 2223"/>
                <a:gd name="T55" fmla="*/ 2691 h 2790"/>
                <a:gd name="T56" fmla="*/ 477 w 2223"/>
                <a:gd name="T57" fmla="*/ 2723 h 2790"/>
                <a:gd name="T58" fmla="*/ 368 w 2223"/>
                <a:gd name="T59" fmla="*/ 2749 h 2790"/>
                <a:gd name="T60" fmla="*/ 259 w 2223"/>
                <a:gd name="T61" fmla="*/ 2769 h 2790"/>
                <a:gd name="T62" fmla="*/ 150 w 2223"/>
                <a:gd name="T63" fmla="*/ 2782 h 2790"/>
                <a:gd name="T64" fmla="*/ 40 w 2223"/>
                <a:gd name="T65" fmla="*/ 2790 h 2790"/>
                <a:gd name="T66" fmla="*/ 20 w 2223"/>
                <a:gd name="T67" fmla="*/ 2558 h 2790"/>
                <a:gd name="T68" fmla="*/ 0 w 2223"/>
                <a:gd name="T69" fmla="*/ 2324 h 2790"/>
                <a:gd name="T70" fmla="*/ 126 w 2223"/>
                <a:gd name="T71" fmla="*/ 2306 h 2790"/>
                <a:gd name="T72" fmla="*/ 248 w 2223"/>
                <a:gd name="T73" fmla="*/ 2283 h 2790"/>
                <a:gd name="T74" fmla="*/ 368 w 2223"/>
                <a:gd name="T75" fmla="*/ 2253 h 2790"/>
                <a:gd name="T76" fmla="*/ 483 w 2223"/>
                <a:gd name="T77" fmla="*/ 2216 h 2790"/>
                <a:gd name="T78" fmla="*/ 595 w 2223"/>
                <a:gd name="T79" fmla="*/ 2173 h 2790"/>
                <a:gd name="T80" fmla="*/ 702 w 2223"/>
                <a:gd name="T81" fmla="*/ 2123 h 2790"/>
                <a:gd name="T82" fmla="*/ 806 w 2223"/>
                <a:gd name="T83" fmla="*/ 2066 h 2790"/>
                <a:gd name="T84" fmla="*/ 906 w 2223"/>
                <a:gd name="T85" fmla="*/ 2002 h 2790"/>
                <a:gd name="T86" fmla="*/ 1002 w 2223"/>
                <a:gd name="T87" fmla="*/ 1932 h 2790"/>
                <a:gd name="T88" fmla="*/ 1094 w 2223"/>
                <a:gd name="T89" fmla="*/ 1855 h 2790"/>
                <a:gd name="T90" fmla="*/ 1182 w 2223"/>
                <a:gd name="T91" fmla="*/ 1772 h 2790"/>
                <a:gd name="T92" fmla="*/ 1267 w 2223"/>
                <a:gd name="T93" fmla="*/ 1681 h 2790"/>
                <a:gd name="T94" fmla="*/ 1347 w 2223"/>
                <a:gd name="T95" fmla="*/ 1583 h 2790"/>
                <a:gd name="T96" fmla="*/ 1422 w 2223"/>
                <a:gd name="T97" fmla="*/ 1481 h 2790"/>
                <a:gd name="T98" fmla="*/ 1488 w 2223"/>
                <a:gd name="T99" fmla="*/ 1376 h 2790"/>
                <a:gd name="T100" fmla="*/ 1548 w 2223"/>
                <a:gd name="T101" fmla="*/ 1269 h 2790"/>
                <a:gd name="T102" fmla="*/ 1598 w 2223"/>
                <a:gd name="T103" fmla="*/ 1160 h 2790"/>
                <a:gd name="T104" fmla="*/ 1642 w 2223"/>
                <a:gd name="T105" fmla="*/ 1047 h 2790"/>
                <a:gd name="T106" fmla="*/ 1677 w 2223"/>
                <a:gd name="T107" fmla="*/ 934 h 2790"/>
                <a:gd name="T108" fmla="*/ 1706 w 2223"/>
                <a:gd name="T109" fmla="*/ 819 h 2790"/>
                <a:gd name="T110" fmla="*/ 1726 w 2223"/>
                <a:gd name="T111" fmla="*/ 701 h 2790"/>
                <a:gd name="T112" fmla="*/ 1740 w 2223"/>
                <a:gd name="T113" fmla="*/ 582 h 2790"/>
                <a:gd name="T114" fmla="*/ 1745 w 2223"/>
                <a:gd name="T115" fmla="*/ 459 h 2790"/>
                <a:gd name="T116" fmla="*/ 1744 w 2223"/>
                <a:gd name="T117" fmla="*/ 336 h 2790"/>
                <a:gd name="T118" fmla="*/ 1735 w 2223"/>
                <a:gd name="T119" fmla="*/ 211 h 2790"/>
                <a:gd name="T120" fmla="*/ 1721 w 2223"/>
                <a:gd name="T121" fmla="*/ 82 h 2790"/>
                <a:gd name="T122" fmla="*/ 1956 w 2223"/>
                <a:gd name="T123" fmla="*/ 40 h 2790"/>
                <a:gd name="T124" fmla="*/ 2189 w 2223"/>
                <a:gd name="T125" fmla="*/ 0 h 27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223" h="2790">
                  <a:moveTo>
                    <a:pt x="2189" y="0"/>
                  </a:moveTo>
                  <a:lnTo>
                    <a:pt x="2208" y="147"/>
                  </a:lnTo>
                  <a:lnTo>
                    <a:pt x="2220" y="292"/>
                  </a:lnTo>
                  <a:lnTo>
                    <a:pt x="2223" y="433"/>
                  </a:lnTo>
                  <a:lnTo>
                    <a:pt x="2218" y="572"/>
                  </a:lnTo>
                  <a:lnTo>
                    <a:pt x="2205" y="708"/>
                  </a:lnTo>
                  <a:lnTo>
                    <a:pt x="2186" y="841"/>
                  </a:lnTo>
                  <a:lnTo>
                    <a:pt x="2159" y="970"/>
                  </a:lnTo>
                  <a:lnTo>
                    <a:pt x="2125" y="1097"/>
                  </a:lnTo>
                  <a:lnTo>
                    <a:pt x="2086" y="1219"/>
                  </a:lnTo>
                  <a:lnTo>
                    <a:pt x="2039" y="1339"/>
                  </a:lnTo>
                  <a:lnTo>
                    <a:pt x="1987" y="1455"/>
                  </a:lnTo>
                  <a:lnTo>
                    <a:pt x="1929" y="1566"/>
                  </a:lnTo>
                  <a:lnTo>
                    <a:pt x="1866" y="1673"/>
                  </a:lnTo>
                  <a:lnTo>
                    <a:pt x="1798" y="1778"/>
                  </a:lnTo>
                  <a:lnTo>
                    <a:pt x="1725" y="1877"/>
                  </a:lnTo>
                  <a:lnTo>
                    <a:pt x="1646" y="1972"/>
                  </a:lnTo>
                  <a:lnTo>
                    <a:pt x="1565" y="2062"/>
                  </a:lnTo>
                  <a:lnTo>
                    <a:pt x="1481" y="2148"/>
                  </a:lnTo>
                  <a:lnTo>
                    <a:pt x="1390" y="2229"/>
                  </a:lnTo>
                  <a:lnTo>
                    <a:pt x="1299" y="2305"/>
                  </a:lnTo>
                  <a:lnTo>
                    <a:pt x="1203" y="2376"/>
                  </a:lnTo>
                  <a:lnTo>
                    <a:pt x="1105" y="2442"/>
                  </a:lnTo>
                  <a:lnTo>
                    <a:pt x="1005" y="2503"/>
                  </a:lnTo>
                  <a:lnTo>
                    <a:pt x="903" y="2558"/>
                  </a:lnTo>
                  <a:lnTo>
                    <a:pt x="798" y="2608"/>
                  </a:lnTo>
                  <a:lnTo>
                    <a:pt x="692" y="2651"/>
                  </a:lnTo>
                  <a:lnTo>
                    <a:pt x="584" y="2691"/>
                  </a:lnTo>
                  <a:lnTo>
                    <a:pt x="477" y="2723"/>
                  </a:lnTo>
                  <a:lnTo>
                    <a:pt x="368" y="2749"/>
                  </a:lnTo>
                  <a:lnTo>
                    <a:pt x="259" y="2769"/>
                  </a:lnTo>
                  <a:lnTo>
                    <a:pt x="150" y="2782"/>
                  </a:lnTo>
                  <a:lnTo>
                    <a:pt x="40" y="2790"/>
                  </a:lnTo>
                  <a:lnTo>
                    <a:pt x="20" y="2558"/>
                  </a:lnTo>
                  <a:lnTo>
                    <a:pt x="0" y="2324"/>
                  </a:lnTo>
                  <a:lnTo>
                    <a:pt x="126" y="2306"/>
                  </a:lnTo>
                  <a:lnTo>
                    <a:pt x="248" y="2283"/>
                  </a:lnTo>
                  <a:lnTo>
                    <a:pt x="368" y="2253"/>
                  </a:lnTo>
                  <a:lnTo>
                    <a:pt x="483" y="2216"/>
                  </a:lnTo>
                  <a:lnTo>
                    <a:pt x="595" y="2173"/>
                  </a:lnTo>
                  <a:lnTo>
                    <a:pt x="702" y="2123"/>
                  </a:lnTo>
                  <a:lnTo>
                    <a:pt x="806" y="2066"/>
                  </a:lnTo>
                  <a:lnTo>
                    <a:pt x="906" y="2002"/>
                  </a:lnTo>
                  <a:lnTo>
                    <a:pt x="1002" y="1932"/>
                  </a:lnTo>
                  <a:lnTo>
                    <a:pt x="1094" y="1855"/>
                  </a:lnTo>
                  <a:lnTo>
                    <a:pt x="1182" y="1772"/>
                  </a:lnTo>
                  <a:lnTo>
                    <a:pt x="1267" y="1681"/>
                  </a:lnTo>
                  <a:lnTo>
                    <a:pt x="1347" y="1583"/>
                  </a:lnTo>
                  <a:lnTo>
                    <a:pt x="1422" y="1481"/>
                  </a:lnTo>
                  <a:lnTo>
                    <a:pt x="1488" y="1376"/>
                  </a:lnTo>
                  <a:lnTo>
                    <a:pt x="1548" y="1269"/>
                  </a:lnTo>
                  <a:lnTo>
                    <a:pt x="1598" y="1160"/>
                  </a:lnTo>
                  <a:lnTo>
                    <a:pt x="1642" y="1047"/>
                  </a:lnTo>
                  <a:lnTo>
                    <a:pt x="1677" y="934"/>
                  </a:lnTo>
                  <a:lnTo>
                    <a:pt x="1706" y="819"/>
                  </a:lnTo>
                  <a:lnTo>
                    <a:pt x="1726" y="701"/>
                  </a:lnTo>
                  <a:lnTo>
                    <a:pt x="1740" y="582"/>
                  </a:lnTo>
                  <a:lnTo>
                    <a:pt x="1745" y="459"/>
                  </a:lnTo>
                  <a:lnTo>
                    <a:pt x="1744" y="336"/>
                  </a:lnTo>
                  <a:lnTo>
                    <a:pt x="1735" y="211"/>
                  </a:lnTo>
                  <a:lnTo>
                    <a:pt x="1721" y="82"/>
                  </a:lnTo>
                  <a:lnTo>
                    <a:pt x="1956" y="40"/>
                  </a:lnTo>
                  <a:lnTo>
                    <a:pt x="2189" y="0"/>
                  </a:lnTo>
                  <a:close/>
                </a:path>
              </a:pathLst>
            </a:custGeom>
            <a:grpFill/>
            <a:ln w="0">
              <a:noFill/>
              <a:prstDash val="solid"/>
              <a:round/>
            </a:ln>
          </p:spPr>
          <p:txBody>
            <a:bodyPr/>
            <a:lstStyle/>
            <a:p>
              <a:pPr eaLnBrk="1" fontAlgn="auto" hangingPunct="1">
                <a:spcBef>
                  <a:spcPts val="0"/>
                </a:spcBef>
                <a:spcAft>
                  <a:spcPts val="0"/>
                </a:spcAft>
                <a:defRPr/>
              </a:pPr>
              <a:endParaRPr lang="en-US">
                <a:sym typeface="+mn-lt"/>
              </a:endParaRPr>
            </a:p>
          </p:txBody>
        </p:sp>
        <p:sp>
          <p:nvSpPr>
            <p:cNvPr id="23" name="Freeform 202"/>
            <p:cNvSpPr/>
            <p:nvPr/>
          </p:nvSpPr>
          <p:spPr bwMode="auto">
            <a:xfrm>
              <a:off x="3341" y="1714"/>
              <a:ext cx="736" cy="739"/>
            </a:xfrm>
            <a:custGeom>
              <a:avLst/>
              <a:gdLst>
                <a:gd name="T0" fmla="*/ 455 w 2207"/>
                <a:gd name="T1" fmla="*/ 0 h 2215"/>
                <a:gd name="T2" fmla="*/ 483 w 2207"/>
                <a:gd name="T3" fmla="*/ 141 h 2215"/>
                <a:gd name="T4" fmla="*/ 515 w 2207"/>
                <a:gd name="T5" fmla="*/ 276 h 2215"/>
                <a:gd name="T6" fmla="*/ 552 w 2207"/>
                <a:gd name="T7" fmla="*/ 404 h 2215"/>
                <a:gd name="T8" fmla="*/ 596 w 2207"/>
                <a:gd name="T9" fmla="*/ 528 h 2215"/>
                <a:gd name="T10" fmla="*/ 646 w 2207"/>
                <a:gd name="T11" fmla="*/ 646 h 2215"/>
                <a:gd name="T12" fmla="*/ 701 w 2207"/>
                <a:gd name="T13" fmla="*/ 758 h 2215"/>
                <a:gd name="T14" fmla="*/ 762 w 2207"/>
                <a:gd name="T15" fmla="*/ 864 h 2215"/>
                <a:gd name="T16" fmla="*/ 829 w 2207"/>
                <a:gd name="T17" fmla="*/ 965 h 2215"/>
                <a:gd name="T18" fmla="*/ 900 w 2207"/>
                <a:gd name="T19" fmla="*/ 1059 h 2215"/>
                <a:gd name="T20" fmla="*/ 977 w 2207"/>
                <a:gd name="T21" fmla="*/ 1148 h 2215"/>
                <a:gd name="T22" fmla="*/ 1062 w 2207"/>
                <a:gd name="T23" fmla="*/ 1231 h 2215"/>
                <a:gd name="T24" fmla="*/ 1150 w 2207"/>
                <a:gd name="T25" fmla="*/ 1308 h 2215"/>
                <a:gd name="T26" fmla="*/ 1245 w 2207"/>
                <a:gd name="T27" fmla="*/ 1381 h 2215"/>
                <a:gd name="T28" fmla="*/ 1345 w 2207"/>
                <a:gd name="T29" fmla="*/ 1446 h 2215"/>
                <a:gd name="T30" fmla="*/ 1451 w 2207"/>
                <a:gd name="T31" fmla="*/ 1508 h 2215"/>
                <a:gd name="T32" fmla="*/ 1562 w 2207"/>
                <a:gd name="T33" fmla="*/ 1563 h 2215"/>
                <a:gd name="T34" fmla="*/ 1680 w 2207"/>
                <a:gd name="T35" fmla="*/ 1611 h 2215"/>
                <a:gd name="T36" fmla="*/ 1802 w 2207"/>
                <a:gd name="T37" fmla="*/ 1655 h 2215"/>
                <a:gd name="T38" fmla="*/ 1932 w 2207"/>
                <a:gd name="T39" fmla="*/ 1692 h 2215"/>
                <a:gd name="T40" fmla="*/ 2065 w 2207"/>
                <a:gd name="T41" fmla="*/ 1726 h 2215"/>
                <a:gd name="T42" fmla="*/ 2207 w 2207"/>
                <a:gd name="T43" fmla="*/ 1752 h 2215"/>
                <a:gd name="T44" fmla="*/ 2186 w 2207"/>
                <a:gd name="T45" fmla="*/ 1981 h 2215"/>
                <a:gd name="T46" fmla="*/ 2166 w 2207"/>
                <a:gd name="T47" fmla="*/ 2215 h 2215"/>
                <a:gd name="T48" fmla="*/ 2030 w 2207"/>
                <a:gd name="T49" fmla="*/ 2199 h 2215"/>
                <a:gd name="T50" fmla="*/ 1898 w 2207"/>
                <a:gd name="T51" fmla="*/ 2177 h 2215"/>
                <a:gd name="T52" fmla="*/ 1769 w 2207"/>
                <a:gd name="T53" fmla="*/ 2148 h 2215"/>
                <a:gd name="T54" fmla="*/ 1645 w 2207"/>
                <a:gd name="T55" fmla="*/ 2112 h 2215"/>
                <a:gd name="T56" fmla="*/ 1523 w 2207"/>
                <a:gd name="T57" fmla="*/ 2069 h 2215"/>
                <a:gd name="T58" fmla="*/ 1405 w 2207"/>
                <a:gd name="T59" fmla="*/ 2021 h 2215"/>
                <a:gd name="T60" fmla="*/ 1291 w 2207"/>
                <a:gd name="T61" fmla="*/ 1967 h 2215"/>
                <a:gd name="T62" fmla="*/ 1182 w 2207"/>
                <a:gd name="T63" fmla="*/ 1908 h 2215"/>
                <a:gd name="T64" fmla="*/ 1078 w 2207"/>
                <a:gd name="T65" fmla="*/ 1844 h 2215"/>
                <a:gd name="T66" fmla="*/ 976 w 2207"/>
                <a:gd name="T67" fmla="*/ 1774 h 2215"/>
                <a:gd name="T68" fmla="*/ 880 w 2207"/>
                <a:gd name="T69" fmla="*/ 1700 h 2215"/>
                <a:gd name="T70" fmla="*/ 787 w 2207"/>
                <a:gd name="T71" fmla="*/ 1621 h 2215"/>
                <a:gd name="T72" fmla="*/ 699 w 2207"/>
                <a:gd name="T73" fmla="*/ 1540 h 2215"/>
                <a:gd name="T74" fmla="*/ 616 w 2207"/>
                <a:gd name="T75" fmla="*/ 1454 h 2215"/>
                <a:gd name="T76" fmla="*/ 538 w 2207"/>
                <a:gd name="T77" fmla="*/ 1363 h 2215"/>
                <a:gd name="T78" fmla="*/ 464 w 2207"/>
                <a:gd name="T79" fmla="*/ 1272 h 2215"/>
                <a:gd name="T80" fmla="*/ 395 w 2207"/>
                <a:gd name="T81" fmla="*/ 1177 h 2215"/>
                <a:gd name="T82" fmla="*/ 333 w 2207"/>
                <a:gd name="T83" fmla="*/ 1080 h 2215"/>
                <a:gd name="T84" fmla="*/ 275 w 2207"/>
                <a:gd name="T85" fmla="*/ 981 h 2215"/>
                <a:gd name="T86" fmla="*/ 221 w 2207"/>
                <a:gd name="T87" fmla="*/ 879 h 2215"/>
                <a:gd name="T88" fmla="*/ 173 w 2207"/>
                <a:gd name="T89" fmla="*/ 775 h 2215"/>
                <a:gd name="T90" fmla="*/ 131 w 2207"/>
                <a:gd name="T91" fmla="*/ 672 h 2215"/>
                <a:gd name="T92" fmla="*/ 94 w 2207"/>
                <a:gd name="T93" fmla="*/ 567 h 2215"/>
                <a:gd name="T94" fmla="*/ 64 w 2207"/>
                <a:gd name="T95" fmla="*/ 461 h 2215"/>
                <a:gd name="T96" fmla="*/ 39 w 2207"/>
                <a:gd name="T97" fmla="*/ 356 h 2215"/>
                <a:gd name="T98" fmla="*/ 20 w 2207"/>
                <a:gd name="T99" fmla="*/ 250 h 2215"/>
                <a:gd name="T100" fmla="*/ 7 w 2207"/>
                <a:gd name="T101" fmla="*/ 145 h 2215"/>
                <a:gd name="T102" fmla="*/ 0 w 2207"/>
                <a:gd name="T103" fmla="*/ 40 h 2215"/>
                <a:gd name="T104" fmla="*/ 229 w 2207"/>
                <a:gd name="T105" fmla="*/ 20 h 2215"/>
                <a:gd name="T106" fmla="*/ 455 w 2207"/>
                <a:gd name="T107" fmla="*/ 0 h 2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207" h="2215">
                  <a:moveTo>
                    <a:pt x="455" y="0"/>
                  </a:moveTo>
                  <a:lnTo>
                    <a:pt x="483" y="141"/>
                  </a:lnTo>
                  <a:lnTo>
                    <a:pt x="515" y="276"/>
                  </a:lnTo>
                  <a:lnTo>
                    <a:pt x="552" y="404"/>
                  </a:lnTo>
                  <a:lnTo>
                    <a:pt x="596" y="528"/>
                  </a:lnTo>
                  <a:lnTo>
                    <a:pt x="646" y="646"/>
                  </a:lnTo>
                  <a:lnTo>
                    <a:pt x="701" y="758"/>
                  </a:lnTo>
                  <a:lnTo>
                    <a:pt x="762" y="864"/>
                  </a:lnTo>
                  <a:lnTo>
                    <a:pt x="829" y="965"/>
                  </a:lnTo>
                  <a:lnTo>
                    <a:pt x="900" y="1059"/>
                  </a:lnTo>
                  <a:lnTo>
                    <a:pt x="977" y="1148"/>
                  </a:lnTo>
                  <a:lnTo>
                    <a:pt x="1062" y="1231"/>
                  </a:lnTo>
                  <a:lnTo>
                    <a:pt x="1150" y="1308"/>
                  </a:lnTo>
                  <a:lnTo>
                    <a:pt x="1245" y="1381"/>
                  </a:lnTo>
                  <a:lnTo>
                    <a:pt x="1345" y="1446"/>
                  </a:lnTo>
                  <a:lnTo>
                    <a:pt x="1451" y="1508"/>
                  </a:lnTo>
                  <a:lnTo>
                    <a:pt x="1562" y="1563"/>
                  </a:lnTo>
                  <a:lnTo>
                    <a:pt x="1680" y="1611"/>
                  </a:lnTo>
                  <a:lnTo>
                    <a:pt x="1802" y="1655"/>
                  </a:lnTo>
                  <a:lnTo>
                    <a:pt x="1932" y="1692"/>
                  </a:lnTo>
                  <a:lnTo>
                    <a:pt x="2065" y="1726"/>
                  </a:lnTo>
                  <a:lnTo>
                    <a:pt x="2207" y="1752"/>
                  </a:lnTo>
                  <a:lnTo>
                    <a:pt x="2186" y="1981"/>
                  </a:lnTo>
                  <a:lnTo>
                    <a:pt x="2166" y="2215"/>
                  </a:lnTo>
                  <a:lnTo>
                    <a:pt x="2030" y="2199"/>
                  </a:lnTo>
                  <a:lnTo>
                    <a:pt x="1898" y="2177"/>
                  </a:lnTo>
                  <a:lnTo>
                    <a:pt x="1769" y="2148"/>
                  </a:lnTo>
                  <a:lnTo>
                    <a:pt x="1645" y="2112"/>
                  </a:lnTo>
                  <a:lnTo>
                    <a:pt x="1523" y="2069"/>
                  </a:lnTo>
                  <a:lnTo>
                    <a:pt x="1405" y="2021"/>
                  </a:lnTo>
                  <a:lnTo>
                    <a:pt x="1291" y="1967"/>
                  </a:lnTo>
                  <a:lnTo>
                    <a:pt x="1182" y="1908"/>
                  </a:lnTo>
                  <a:lnTo>
                    <a:pt x="1078" y="1844"/>
                  </a:lnTo>
                  <a:lnTo>
                    <a:pt x="976" y="1774"/>
                  </a:lnTo>
                  <a:lnTo>
                    <a:pt x="880" y="1700"/>
                  </a:lnTo>
                  <a:lnTo>
                    <a:pt x="787" y="1621"/>
                  </a:lnTo>
                  <a:lnTo>
                    <a:pt x="699" y="1540"/>
                  </a:lnTo>
                  <a:lnTo>
                    <a:pt x="616" y="1454"/>
                  </a:lnTo>
                  <a:lnTo>
                    <a:pt x="538" y="1363"/>
                  </a:lnTo>
                  <a:lnTo>
                    <a:pt x="464" y="1272"/>
                  </a:lnTo>
                  <a:lnTo>
                    <a:pt x="395" y="1177"/>
                  </a:lnTo>
                  <a:lnTo>
                    <a:pt x="333" y="1080"/>
                  </a:lnTo>
                  <a:lnTo>
                    <a:pt x="275" y="981"/>
                  </a:lnTo>
                  <a:lnTo>
                    <a:pt x="221" y="879"/>
                  </a:lnTo>
                  <a:lnTo>
                    <a:pt x="173" y="775"/>
                  </a:lnTo>
                  <a:lnTo>
                    <a:pt x="131" y="672"/>
                  </a:lnTo>
                  <a:lnTo>
                    <a:pt x="94" y="567"/>
                  </a:lnTo>
                  <a:lnTo>
                    <a:pt x="64" y="461"/>
                  </a:lnTo>
                  <a:lnTo>
                    <a:pt x="39" y="356"/>
                  </a:lnTo>
                  <a:lnTo>
                    <a:pt x="20" y="250"/>
                  </a:lnTo>
                  <a:lnTo>
                    <a:pt x="7" y="145"/>
                  </a:lnTo>
                  <a:lnTo>
                    <a:pt x="0" y="40"/>
                  </a:lnTo>
                  <a:lnTo>
                    <a:pt x="229" y="20"/>
                  </a:lnTo>
                  <a:lnTo>
                    <a:pt x="455" y="0"/>
                  </a:lnTo>
                  <a:close/>
                </a:path>
              </a:pathLst>
            </a:custGeom>
            <a:grpFill/>
            <a:ln w="0">
              <a:noFill/>
              <a:prstDash val="solid"/>
              <a:round/>
            </a:ln>
          </p:spPr>
          <p:txBody>
            <a:bodyPr/>
            <a:lstStyle/>
            <a:p>
              <a:pPr eaLnBrk="1" fontAlgn="auto" hangingPunct="1">
                <a:spcBef>
                  <a:spcPts val="0"/>
                </a:spcBef>
                <a:spcAft>
                  <a:spcPts val="0"/>
                </a:spcAft>
                <a:defRPr/>
              </a:pPr>
              <a:endParaRPr lang="en-US">
                <a:sym typeface="+mn-lt"/>
              </a:endParaRPr>
            </a:p>
          </p:txBody>
        </p:sp>
        <p:sp>
          <p:nvSpPr>
            <p:cNvPr id="24" name="Freeform 203"/>
            <p:cNvSpPr/>
            <p:nvPr/>
          </p:nvSpPr>
          <p:spPr bwMode="auto">
            <a:xfrm>
              <a:off x="4498" y="1005"/>
              <a:ext cx="384" cy="435"/>
            </a:xfrm>
            <a:custGeom>
              <a:avLst/>
              <a:gdLst>
                <a:gd name="T0" fmla="*/ 274 w 1151"/>
                <a:gd name="T1" fmla="*/ 0 h 1305"/>
                <a:gd name="T2" fmla="*/ 383 w 1151"/>
                <a:gd name="T3" fmla="*/ 83 h 1305"/>
                <a:gd name="T4" fmla="*/ 486 w 1151"/>
                <a:gd name="T5" fmla="*/ 169 h 1305"/>
                <a:gd name="T6" fmla="*/ 582 w 1151"/>
                <a:gd name="T7" fmla="*/ 260 h 1305"/>
                <a:gd name="T8" fmla="*/ 674 w 1151"/>
                <a:gd name="T9" fmla="*/ 355 h 1305"/>
                <a:gd name="T10" fmla="*/ 760 w 1151"/>
                <a:gd name="T11" fmla="*/ 454 h 1305"/>
                <a:gd name="T12" fmla="*/ 838 w 1151"/>
                <a:gd name="T13" fmla="*/ 557 h 1305"/>
                <a:gd name="T14" fmla="*/ 912 w 1151"/>
                <a:gd name="T15" fmla="*/ 665 h 1305"/>
                <a:gd name="T16" fmla="*/ 981 w 1151"/>
                <a:gd name="T17" fmla="*/ 777 h 1305"/>
                <a:gd name="T18" fmla="*/ 1043 w 1151"/>
                <a:gd name="T19" fmla="*/ 895 h 1305"/>
                <a:gd name="T20" fmla="*/ 1100 w 1151"/>
                <a:gd name="T21" fmla="*/ 1016 h 1305"/>
                <a:gd name="T22" fmla="*/ 1151 w 1151"/>
                <a:gd name="T23" fmla="*/ 1142 h 1305"/>
                <a:gd name="T24" fmla="*/ 998 w 1151"/>
                <a:gd name="T25" fmla="*/ 1198 h 1305"/>
                <a:gd name="T26" fmla="*/ 850 w 1151"/>
                <a:gd name="T27" fmla="*/ 1252 h 1305"/>
                <a:gd name="T28" fmla="*/ 701 w 1151"/>
                <a:gd name="T29" fmla="*/ 1305 h 1305"/>
                <a:gd name="T30" fmla="*/ 656 w 1151"/>
                <a:gd name="T31" fmla="*/ 1195 h 1305"/>
                <a:gd name="T32" fmla="*/ 605 w 1151"/>
                <a:gd name="T33" fmla="*/ 1089 h 1305"/>
                <a:gd name="T34" fmla="*/ 549 w 1151"/>
                <a:gd name="T35" fmla="*/ 987 h 1305"/>
                <a:gd name="T36" fmla="*/ 486 w 1151"/>
                <a:gd name="T37" fmla="*/ 888 h 1305"/>
                <a:gd name="T38" fmla="*/ 418 w 1151"/>
                <a:gd name="T39" fmla="*/ 793 h 1305"/>
                <a:gd name="T40" fmla="*/ 343 w 1151"/>
                <a:gd name="T41" fmla="*/ 703 h 1305"/>
                <a:gd name="T42" fmla="*/ 265 w 1151"/>
                <a:gd name="T43" fmla="*/ 618 h 1305"/>
                <a:gd name="T44" fmla="*/ 181 w 1151"/>
                <a:gd name="T45" fmla="*/ 538 h 1305"/>
                <a:gd name="T46" fmla="*/ 93 w 1151"/>
                <a:gd name="T47" fmla="*/ 463 h 1305"/>
                <a:gd name="T48" fmla="*/ 0 w 1151"/>
                <a:gd name="T49" fmla="*/ 391 h 1305"/>
                <a:gd name="T50" fmla="*/ 92 w 1151"/>
                <a:gd name="T51" fmla="*/ 260 h 1305"/>
                <a:gd name="T52" fmla="*/ 183 w 1151"/>
                <a:gd name="T53" fmla="*/ 129 h 1305"/>
                <a:gd name="T54" fmla="*/ 274 w 1151"/>
                <a:gd name="T55" fmla="*/ 0 h 1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51" h="1305">
                  <a:moveTo>
                    <a:pt x="274" y="0"/>
                  </a:moveTo>
                  <a:lnTo>
                    <a:pt x="383" y="83"/>
                  </a:lnTo>
                  <a:lnTo>
                    <a:pt x="486" y="169"/>
                  </a:lnTo>
                  <a:lnTo>
                    <a:pt x="582" y="260"/>
                  </a:lnTo>
                  <a:lnTo>
                    <a:pt x="674" y="355"/>
                  </a:lnTo>
                  <a:lnTo>
                    <a:pt x="760" y="454"/>
                  </a:lnTo>
                  <a:lnTo>
                    <a:pt x="838" y="557"/>
                  </a:lnTo>
                  <a:lnTo>
                    <a:pt x="912" y="665"/>
                  </a:lnTo>
                  <a:lnTo>
                    <a:pt x="981" y="777"/>
                  </a:lnTo>
                  <a:lnTo>
                    <a:pt x="1043" y="895"/>
                  </a:lnTo>
                  <a:lnTo>
                    <a:pt x="1100" y="1016"/>
                  </a:lnTo>
                  <a:lnTo>
                    <a:pt x="1151" y="1142"/>
                  </a:lnTo>
                  <a:lnTo>
                    <a:pt x="998" y="1198"/>
                  </a:lnTo>
                  <a:lnTo>
                    <a:pt x="850" y="1252"/>
                  </a:lnTo>
                  <a:lnTo>
                    <a:pt x="701" y="1305"/>
                  </a:lnTo>
                  <a:lnTo>
                    <a:pt x="656" y="1195"/>
                  </a:lnTo>
                  <a:lnTo>
                    <a:pt x="605" y="1089"/>
                  </a:lnTo>
                  <a:lnTo>
                    <a:pt x="549" y="987"/>
                  </a:lnTo>
                  <a:lnTo>
                    <a:pt x="486" y="888"/>
                  </a:lnTo>
                  <a:lnTo>
                    <a:pt x="418" y="793"/>
                  </a:lnTo>
                  <a:lnTo>
                    <a:pt x="343" y="703"/>
                  </a:lnTo>
                  <a:lnTo>
                    <a:pt x="265" y="618"/>
                  </a:lnTo>
                  <a:lnTo>
                    <a:pt x="181" y="538"/>
                  </a:lnTo>
                  <a:lnTo>
                    <a:pt x="93" y="463"/>
                  </a:lnTo>
                  <a:lnTo>
                    <a:pt x="0" y="391"/>
                  </a:lnTo>
                  <a:lnTo>
                    <a:pt x="92" y="260"/>
                  </a:lnTo>
                  <a:lnTo>
                    <a:pt x="183" y="129"/>
                  </a:lnTo>
                  <a:lnTo>
                    <a:pt x="274" y="0"/>
                  </a:lnTo>
                  <a:close/>
                </a:path>
              </a:pathLst>
            </a:custGeom>
            <a:grpFill/>
            <a:ln w="0">
              <a:noFill/>
              <a:prstDash val="solid"/>
              <a:round/>
            </a:ln>
          </p:spPr>
          <p:txBody>
            <a:bodyPr/>
            <a:lstStyle/>
            <a:p>
              <a:pPr eaLnBrk="1" fontAlgn="auto" hangingPunct="1">
                <a:spcBef>
                  <a:spcPts val="0"/>
                </a:spcBef>
                <a:spcAft>
                  <a:spcPts val="0"/>
                </a:spcAft>
                <a:defRPr/>
              </a:pPr>
              <a:endParaRPr lang="en-US">
                <a:sym typeface="+mn-lt"/>
              </a:endParaRPr>
            </a:p>
          </p:txBody>
        </p:sp>
        <p:sp>
          <p:nvSpPr>
            <p:cNvPr id="25" name="Freeform 204"/>
            <p:cNvSpPr>
              <a:spLocks noEditPoints="1"/>
            </p:cNvSpPr>
            <p:nvPr/>
          </p:nvSpPr>
          <p:spPr bwMode="auto">
            <a:xfrm>
              <a:off x="4303" y="1444"/>
              <a:ext cx="229" cy="565"/>
            </a:xfrm>
            <a:custGeom>
              <a:avLst/>
              <a:gdLst>
                <a:gd name="T0" fmla="*/ 156 w 688"/>
                <a:gd name="T1" fmla="*/ 157 h 1695"/>
                <a:gd name="T2" fmla="*/ 156 w 688"/>
                <a:gd name="T3" fmla="*/ 1539 h 1695"/>
                <a:gd name="T4" fmla="*/ 532 w 688"/>
                <a:gd name="T5" fmla="*/ 1539 h 1695"/>
                <a:gd name="T6" fmla="*/ 532 w 688"/>
                <a:gd name="T7" fmla="*/ 157 h 1695"/>
                <a:gd name="T8" fmla="*/ 156 w 688"/>
                <a:gd name="T9" fmla="*/ 157 h 1695"/>
                <a:gd name="T10" fmla="*/ 77 w 688"/>
                <a:gd name="T11" fmla="*/ 0 h 1695"/>
                <a:gd name="T12" fmla="*/ 609 w 688"/>
                <a:gd name="T13" fmla="*/ 0 h 1695"/>
                <a:gd name="T14" fmla="*/ 634 w 688"/>
                <a:gd name="T15" fmla="*/ 4 h 1695"/>
                <a:gd name="T16" fmla="*/ 656 w 688"/>
                <a:gd name="T17" fmla="*/ 14 h 1695"/>
                <a:gd name="T18" fmla="*/ 673 w 688"/>
                <a:gd name="T19" fmla="*/ 32 h 1695"/>
                <a:gd name="T20" fmla="*/ 684 w 688"/>
                <a:gd name="T21" fmla="*/ 52 h 1695"/>
                <a:gd name="T22" fmla="*/ 688 w 688"/>
                <a:gd name="T23" fmla="*/ 77 h 1695"/>
                <a:gd name="T24" fmla="*/ 688 w 688"/>
                <a:gd name="T25" fmla="*/ 1618 h 1695"/>
                <a:gd name="T26" fmla="*/ 684 w 688"/>
                <a:gd name="T27" fmla="*/ 1643 h 1695"/>
                <a:gd name="T28" fmla="*/ 673 w 688"/>
                <a:gd name="T29" fmla="*/ 1663 h 1695"/>
                <a:gd name="T30" fmla="*/ 656 w 688"/>
                <a:gd name="T31" fmla="*/ 1681 h 1695"/>
                <a:gd name="T32" fmla="*/ 634 w 688"/>
                <a:gd name="T33" fmla="*/ 1691 h 1695"/>
                <a:gd name="T34" fmla="*/ 609 w 688"/>
                <a:gd name="T35" fmla="*/ 1695 h 1695"/>
                <a:gd name="T36" fmla="*/ 77 w 688"/>
                <a:gd name="T37" fmla="*/ 1695 h 1695"/>
                <a:gd name="T38" fmla="*/ 52 w 688"/>
                <a:gd name="T39" fmla="*/ 1691 h 1695"/>
                <a:gd name="T40" fmla="*/ 30 w 688"/>
                <a:gd name="T41" fmla="*/ 1681 h 1695"/>
                <a:gd name="T42" fmla="*/ 14 w 688"/>
                <a:gd name="T43" fmla="*/ 1663 h 1695"/>
                <a:gd name="T44" fmla="*/ 3 w 688"/>
                <a:gd name="T45" fmla="*/ 1643 h 1695"/>
                <a:gd name="T46" fmla="*/ 0 w 688"/>
                <a:gd name="T47" fmla="*/ 1618 h 1695"/>
                <a:gd name="T48" fmla="*/ 0 w 688"/>
                <a:gd name="T49" fmla="*/ 77 h 1695"/>
                <a:gd name="T50" fmla="*/ 3 w 688"/>
                <a:gd name="T51" fmla="*/ 52 h 1695"/>
                <a:gd name="T52" fmla="*/ 14 w 688"/>
                <a:gd name="T53" fmla="*/ 32 h 1695"/>
                <a:gd name="T54" fmla="*/ 30 w 688"/>
                <a:gd name="T55" fmla="*/ 14 h 1695"/>
                <a:gd name="T56" fmla="*/ 52 w 688"/>
                <a:gd name="T57" fmla="*/ 4 h 1695"/>
                <a:gd name="T58" fmla="*/ 77 w 688"/>
                <a:gd name="T59" fmla="*/ 0 h 16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88" h="1695">
                  <a:moveTo>
                    <a:pt x="156" y="157"/>
                  </a:moveTo>
                  <a:lnTo>
                    <a:pt x="156" y="1539"/>
                  </a:lnTo>
                  <a:lnTo>
                    <a:pt x="532" y="1539"/>
                  </a:lnTo>
                  <a:lnTo>
                    <a:pt x="532" y="157"/>
                  </a:lnTo>
                  <a:lnTo>
                    <a:pt x="156" y="157"/>
                  </a:lnTo>
                  <a:close/>
                  <a:moveTo>
                    <a:pt x="77" y="0"/>
                  </a:moveTo>
                  <a:lnTo>
                    <a:pt x="609" y="0"/>
                  </a:lnTo>
                  <a:lnTo>
                    <a:pt x="634" y="4"/>
                  </a:lnTo>
                  <a:lnTo>
                    <a:pt x="656" y="14"/>
                  </a:lnTo>
                  <a:lnTo>
                    <a:pt x="673" y="32"/>
                  </a:lnTo>
                  <a:lnTo>
                    <a:pt x="684" y="52"/>
                  </a:lnTo>
                  <a:lnTo>
                    <a:pt x="688" y="77"/>
                  </a:lnTo>
                  <a:lnTo>
                    <a:pt x="688" y="1618"/>
                  </a:lnTo>
                  <a:lnTo>
                    <a:pt x="684" y="1643"/>
                  </a:lnTo>
                  <a:lnTo>
                    <a:pt x="673" y="1663"/>
                  </a:lnTo>
                  <a:lnTo>
                    <a:pt x="656" y="1681"/>
                  </a:lnTo>
                  <a:lnTo>
                    <a:pt x="634" y="1691"/>
                  </a:lnTo>
                  <a:lnTo>
                    <a:pt x="609" y="1695"/>
                  </a:lnTo>
                  <a:lnTo>
                    <a:pt x="77" y="1695"/>
                  </a:lnTo>
                  <a:lnTo>
                    <a:pt x="52" y="1691"/>
                  </a:lnTo>
                  <a:lnTo>
                    <a:pt x="30" y="1681"/>
                  </a:lnTo>
                  <a:lnTo>
                    <a:pt x="14" y="1663"/>
                  </a:lnTo>
                  <a:lnTo>
                    <a:pt x="3" y="1643"/>
                  </a:lnTo>
                  <a:lnTo>
                    <a:pt x="0" y="1618"/>
                  </a:lnTo>
                  <a:lnTo>
                    <a:pt x="0" y="77"/>
                  </a:lnTo>
                  <a:lnTo>
                    <a:pt x="3" y="52"/>
                  </a:lnTo>
                  <a:lnTo>
                    <a:pt x="14" y="32"/>
                  </a:lnTo>
                  <a:lnTo>
                    <a:pt x="30" y="14"/>
                  </a:lnTo>
                  <a:lnTo>
                    <a:pt x="52" y="4"/>
                  </a:lnTo>
                  <a:lnTo>
                    <a:pt x="77" y="0"/>
                  </a:lnTo>
                  <a:close/>
                </a:path>
              </a:pathLst>
            </a:custGeom>
            <a:grpFill/>
            <a:ln w="0">
              <a:noFill/>
              <a:prstDash val="solid"/>
              <a:round/>
            </a:ln>
          </p:spPr>
          <p:txBody>
            <a:bodyPr/>
            <a:lstStyle/>
            <a:p>
              <a:pPr eaLnBrk="1" fontAlgn="auto" hangingPunct="1">
                <a:spcBef>
                  <a:spcPts val="0"/>
                </a:spcBef>
                <a:spcAft>
                  <a:spcPts val="0"/>
                </a:spcAft>
                <a:defRPr/>
              </a:pPr>
              <a:endParaRPr lang="en-US">
                <a:sym typeface="+mn-lt"/>
              </a:endParaRPr>
            </a:p>
          </p:txBody>
        </p:sp>
        <p:sp>
          <p:nvSpPr>
            <p:cNvPr id="26" name="Freeform 205"/>
            <p:cNvSpPr>
              <a:spLocks noEditPoints="1"/>
            </p:cNvSpPr>
            <p:nvPr/>
          </p:nvSpPr>
          <p:spPr bwMode="auto">
            <a:xfrm>
              <a:off x="3733" y="1580"/>
              <a:ext cx="230" cy="429"/>
            </a:xfrm>
            <a:custGeom>
              <a:avLst/>
              <a:gdLst>
                <a:gd name="T0" fmla="*/ 155 w 688"/>
                <a:gd name="T1" fmla="*/ 1010 h 1286"/>
                <a:gd name="T2" fmla="*/ 155 w 688"/>
                <a:gd name="T3" fmla="*/ 1130 h 1286"/>
                <a:gd name="T4" fmla="*/ 276 w 688"/>
                <a:gd name="T5" fmla="*/ 1130 h 1286"/>
                <a:gd name="T6" fmla="*/ 155 w 688"/>
                <a:gd name="T7" fmla="*/ 1010 h 1286"/>
                <a:gd name="T8" fmla="*/ 155 w 688"/>
                <a:gd name="T9" fmla="*/ 764 h 1286"/>
                <a:gd name="T10" fmla="*/ 155 w 688"/>
                <a:gd name="T11" fmla="*/ 886 h 1286"/>
                <a:gd name="T12" fmla="*/ 400 w 688"/>
                <a:gd name="T13" fmla="*/ 1130 h 1286"/>
                <a:gd name="T14" fmla="*/ 400 w 688"/>
                <a:gd name="T15" fmla="*/ 1132 h 1286"/>
                <a:gd name="T16" fmla="*/ 523 w 688"/>
                <a:gd name="T17" fmla="*/ 1132 h 1286"/>
                <a:gd name="T18" fmla="*/ 155 w 688"/>
                <a:gd name="T19" fmla="*/ 764 h 1286"/>
                <a:gd name="T20" fmla="*/ 155 w 688"/>
                <a:gd name="T21" fmla="*/ 516 h 1286"/>
                <a:gd name="T22" fmla="*/ 155 w 688"/>
                <a:gd name="T23" fmla="*/ 638 h 1286"/>
                <a:gd name="T24" fmla="*/ 532 w 688"/>
                <a:gd name="T25" fmla="*/ 1017 h 1286"/>
                <a:gd name="T26" fmla="*/ 532 w 688"/>
                <a:gd name="T27" fmla="*/ 893 h 1286"/>
                <a:gd name="T28" fmla="*/ 155 w 688"/>
                <a:gd name="T29" fmla="*/ 516 h 1286"/>
                <a:gd name="T30" fmla="*/ 155 w 688"/>
                <a:gd name="T31" fmla="*/ 269 h 1286"/>
                <a:gd name="T32" fmla="*/ 155 w 688"/>
                <a:gd name="T33" fmla="*/ 393 h 1286"/>
                <a:gd name="T34" fmla="*/ 532 w 688"/>
                <a:gd name="T35" fmla="*/ 769 h 1286"/>
                <a:gd name="T36" fmla="*/ 532 w 688"/>
                <a:gd name="T37" fmla="*/ 647 h 1286"/>
                <a:gd name="T38" fmla="*/ 155 w 688"/>
                <a:gd name="T39" fmla="*/ 269 h 1286"/>
                <a:gd name="T40" fmla="*/ 165 w 688"/>
                <a:gd name="T41" fmla="*/ 157 h 1286"/>
                <a:gd name="T42" fmla="*/ 532 w 688"/>
                <a:gd name="T43" fmla="*/ 524 h 1286"/>
                <a:gd name="T44" fmla="*/ 532 w 688"/>
                <a:gd name="T45" fmla="*/ 400 h 1286"/>
                <a:gd name="T46" fmla="*/ 289 w 688"/>
                <a:gd name="T47" fmla="*/ 157 h 1286"/>
                <a:gd name="T48" fmla="*/ 165 w 688"/>
                <a:gd name="T49" fmla="*/ 157 h 1286"/>
                <a:gd name="T50" fmla="*/ 411 w 688"/>
                <a:gd name="T51" fmla="*/ 155 h 1286"/>
                <a:gd name="T52" fmla="*/ 532 w 688"/>
                <a:gd name="T53" fmla="*/ 276 h 1286"/>
                <a:gd name="T54" fmla="*/ 532 w 688"/>
                <a:gd name="T55" fmla="*/ 155 h 1286"/>
                <a:gd name="T56" fmla="*/ 411 w 688"/>
                <a:gd name="T57" fmla="*/ 155 h 1286"/>
                <a:gd name="T58" fmla="*/ 78 w 688"/>
                <a:gd name="T59" fmla="*/ 0 h 1286"/>
                <a:gd name="T60" fmla="*/ 611 w 688"/>
                <a:gd name="T61" fmla="*/ 0 h 1286"/>
                <a:gd name="T62" fmla="*/ 635 w 688"/>
                <a:gd name="T63" fmla="*/ 4 h 1286"/>
                <a:gd name="T64" fmla="*/ 657 w 688"/>
                <a:gd name="T65" fmla="*/ 14 h 1286"/>
                <a:gd name="T66" fmla="*/ 673 w 688"/>
                <a:gd name="T67" fmla="*/ 32 h 1286"/>
                <a:gd name="T68" fmla="*/ 685 w 688"/>
                <a:gd name="T69" fmla="*/ 52 h 1286"/>
                <a:gd name="T70" fmla="*/ 688 w 688"/>
                <a:gd name="T71" fmla="*/ 77 h 1286"/>
                <a:gd name="T72" fmla="*/ 688 w 688"/>
                <a:gd name="T73" fmla="*/ 1209 h 1286"/>
                <a:gd name="T74" fmla="*/ 685 w 688"/>
                <a:gd name="T75" fmla="*/ 1234 h 1286"/>
                <a:gd name="T76" fmla="*/ 673 w 688"/>
                <a:gd name="T77" fmla="*/ 1254 h 1286"/>
                <a:gd name="T78" fmla="*/ 657 w 688"/>
                <a:gd name="T79" fmla="*/ 1272 h 1286"/>
                <a:gd name="T80" fmla="*/ 635 w 688"/>
                <a:gd name="T81" fmla="*/ 1282 h 1286"/>
                <a:gd name="T82" fmla="*/ 611 w 688"/>
                <a:gd name="T83" fmla="*/ 1286 h 1286"/>
                <a:gd name="T84" fmla="*/ 78 w 688"/>
                <a:gd name="T85" fmla="*/ 1286 h 1286"/>
                <a:gd name="T86" fmla="*/ 53 w 688"/>
                <a:gd name="T87" fmla="*/ 1282 h 1286"/>
                <a:gd name="T88" fmla="*/ 32 w 688"/>
                <a:gd name="T89" fmla="*/ 1272 h 1286"/>
                <a:gd name="T90" fmla="*/ 14 w 688"/>
                <a:gd name="T91" fmla="*/ 1254 h 1286"/>
                <a:gd name="T92" fmla="*/ 4 w 688"/>
                <a:gd name="T93" fmla="*/ 1234 h 1286"/>
                <a:gd name="T94" fmla="*/ 0 w 688"/>
                <a:gd name="T95" fmla="*/ 1209 h 1286"/>
                <a:gd name="T96" fmla="*/ 0 w 688"/>
                <a:gd name="T97" fmla="*/ 77 h 1286"/>
                <a:gd name="T98" fmla="*/ 4 w 688"/>
                <a:gd name="T99" fmla="*/ 52 h 1286"/>
                <a:gd name="T100" fmla="*/ 14 w 688"/>
                <a:gd name="T101" fmla="*/ 32 h 1286"/>
                <a:gd name="T102" fmla="*/ 32 w 688"/>
                <a:gd name="T103" fmla="*/ 14 h 1286"/>
                <a:gd name="T104" fmla="*/ 53 w 688"/>
                <a:gd name="T105" fmla="*/ 4 h 1286"/>
                <a:gd name="T106" fmla="*/ 78 w 688"/>
                <a:gd name="T107" fmla="*/ 0 h 1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88" h="1286">
                  <a:moveTo>
                    <a:pt x="155" y="1010"/>
                  </a:moveTo>
                  <a:lnTo>
                    <a:pt x="155" y="1130"/>
                  </a:lnTo>
                  <a:lnTo>
                    <a:pt x="276" y="1130"/>
                  </a:lnTo>
                  <a:lnTo>
                    <a:pt x="155" y="1010"/>
                  </a:lnTo>
                  <a:close/>
                  <a:moveTo>
                    <a:pt x="155" y="764"/>
                  </a:moveTo>
                  <a:lnTo>
                    <a:pt x="155" y="886"/>
                  </a:lnTo>
                  <a:lnTo>
                    <a:pt x="400" y="1130"/>
                  </a:lnTo>
                  <a:lnTo>
                    <a:pt x="400" y="1132"/>
                  </a:lnTo>
                  <a:lnTo>
                    <a:pt x="523" y="1132"/>
                  </a:lnTo>
                  <a:lnTo>
                    <a:pt x="155" y="764"/>
                  </a:lnTo>
                  <a:close/>
                  <a:moveTo>
                    <a:pt x="155" y="516"/>
                  </a:moveTo>
                  <a:lnTo>
                    <a:pt x="155" y="638"/>
                  </a:lnTo>
                  <a:lnTo>
                    <a:pt x="532" y="1017"/>
                  </a:lnTo>
                  <a:lnTo>
                    <a:pt x="532" y="893"/>
                  </a:lnTo>
                  <a:lnTo>
                    <a:pt x="155" y="516"/>
                  </a:lnTo>
                  <a:close/>
                  <a:moveTo>
                    <a:pt x="155" y="269"/>
                  </a:moveTo>
                  <a:lnTo>
                    <a:pt x="155" y="393"/>
                  </a:lnTo>
                  <a:lnTo>
                    <a:pt x="532" y="769"/>
                  </a:lnTo>
                  <a:lnTo>
                    <a:pt x="532" y="647"/>
                  </a:lnTo>
                  <a:lnTo>
                    <a:pt x="155" y="269"/>
                  </a:lnTo>
                  <a:close/>
                  <a:moveTo>
                    <a:pt x="165" y="157"/>
                  </a:moveTo>
                  <a:lnTo>
                    <a:pt x="532" y="524"/>
                  </a:lnTo>
                  <a:lnTo>
                    <a:pt x="532" y="400"/>
                  </a:lnTo>
                  <a:lnTo>
                    <a:pt x="289" y="157"/>
                  </a:lnTo>
                  <a:lnTo>
                    <a:pt x="165" y="157"/>
                  </a:lnTo>
                  <a:close/>
                  <a:moveTo>
                    <a:pt x="411" y="155"/>
                  </a:moveTo>
                  <a:lnTo>
                    <a:pt x="532" y="276"/>
                  </a:lnTo>
                  <a:lnTo>
                    <a:pt x="532" y="155"/>
                  </a:lnTo>
                  <a:lnTo>
                    <a:pt x="411" y="155"/>
                  </a:lnTo>
                  <a:close/>
                  <a:moveTo>
                    <a:pt x="78" y="0"/>
                  </a:moveTo>
                  <a:lnTo>
                    <a:pt x="611" y="0"/>
                  </a:lnTo>
                  <a:lnTo>
                    <a:pt x="635" y="4"/>
                  </a:lnTo>
                  <a:lnTo>
                    <a:pt x="657" y="14"/>
                  </a:lnTo>
                  <a:lnTo>
                    <a:pt x="673" y="32"/>
                  </a:lnTo>
                  <a:lnTo>
                    <a:pt x="685" y="52"/>
                  </a:lnTo>
                  <a:lnTo>
                    <a:pt x="688" y="77"/>
                  </a:lnTo>
                  <a:lnTo>
                    <a:pt x="688" y="1209"/>
                  </a:lnTo>
                  <a:lnTo>
                    <a:pt x="685" y="1234"/>
                  </a:lnTo>
                  <a:lnTo>
                    <a:pt x="673" y="1254"/>
                  </a:lnTo>
                  <a:lnTo>
                    <a:pt x="657" y="1272"/>
                  </a:lnTo>
                  <a:lnTo>
                    <a:pt x="635" y="1282"/>
                  </a:lnTo>
                  <a:lnTo>
                    <a:pt x="611" y="1286"/>
                  </a:lnTo>
                  <a:lnTo>
                    <a:pt x="78" y="1286"/>
                  </a:lnTo>
                  <a:lnTo>
                    <a:pt x="53" y="1282"/>
                  </a:lnTo>
                  <a:lnTo>
                    <a:pt x="32" y="1272"/>
                  </a:lnTo>
                  <a:lnTo>
                    <a:pt x="14" y="1254"/>
                  </a:lnTo>
                  <a:lnTo>
                    <a:pt x="4" y="1234"/>
                  </a:lnTo>
                  <a:lnTo>
                    <a:pt x="0" y="1209"/>
                  </a:lnTo>
                  <a:lnTo>
                    <a:pt x="0" y="77"/>
                  </a:lnTo>
                  <a:lnTo>
                    <a:pt x="4" y="52"/>
                  </a:lnTo>
                  <a:lnTo>
                    <a:pt x="14" y="32"/>
                  </a:lnTo>
                  <a:lnTo>
                    <a:pt x="32" y="14"/>
                  </a:lnTo>
                  <a:lnTo>
                    <a:pt x="53" y="4"/>
                  </a:lnTo>
                  <a:lnTo>
                    <a:pt x="78" y="0"/>
                  </a:lnTo>
                  <a:close/>
                </a:path>
              </a:pathLst>
            </a:custGeom>
            <a:grpFill/>
            <a:ln w="0">
              <a:noFill/>
              <a:prstDash val="solid"/>
              <a:round/>
            </a:ln>
          </p:spPr>
          <p:txBody>
            <a:bodyPr/>
            <a:lstStyle/>
            <a:p>
              <a:pPr eaLnBrk="1" fontAlgn="auto" hangingPunct="1">
                <a:spcBef>
                  <a:spcPts val="0"/>
                </a:spcBef>
                <a:spcAft>
                  <a:spcPts val="0"/>
                </a:spcAft>
                <a:defRPr/>
              </a:pPr>
              <a:endParaRPr lang="en-US">
                <a:sym typeface="+mn-lt"/>
              </a:endParaRPr>
            </a:p>
          </p:txBody>
        </p:sp>
        <p:sp>
          <p:nvSpPr>
            <p:cNvPr id="27" name="Freeform 206"/>
            <p:cNvSpPr/>
            <p:nvPr/>
          </p:nvSpPr>
          <p:spPr bwMode="auto">
            <a:xfrm>
              <a:off x="4018" y="1235"/>
              <a:ext cx="229" cy="774"/>
            </a:xfrm>
            <a:custGeom>
              <a:avLst/>
              <a:gdLst>
                <a:gd name="T0" fmla="*/ 79 w 689"/>
                <a:gd name="T1" fmla="*/ 0 h 2321"/>
                <a:gd name="T2" fmla="*/ 611 w 689"/>
                <a:gd name="T3" fmla="*/ 0 h 2321"/>
                <a:gd name="T4" fmla="*/ 636 w 689"/>
                <a:gd name="T5" fmla="*/ 4 h 2321"/>
                <a:gd name="T6" fmla="*/ 657 w 689"/>
                <a:gd name="T7" fmla="*/ 14 h 2321"/>
                <a:gd name="T8" fmla="*/ 674 w 689"/>
                <a:gd name="T9" fmla="*/ 32 h 2321"/>
                <a:gd name="T10" fmla="*/ 686 w 689"/>
                <a:gd name="T11" fmla="*/ 54 h 2321"/>
                <a:gd name="T12" fmla="*/ 689 w 689"/>
                <a:gd name="T13" fmla="*/ 78 h 2321"/>
                <a:gd name="T14" fmla="*/ 689 w 689"/>
                <a:gd name="T15" fmla="*/ 2244 h 2321"/>
                <a:gd name="T16" fmla="*/ 686 w 689"/>
                <a:gd name="T17" fmla="*/ 2269 h 2321"/>
                <a:gd name="T18" fmla="*/ 674 w 689"/>
                <a:gd name="T19" fmla="*/ 2289 h 2321"/>
                <a:gd name="T20" fmla="*/ 657 w 689"/>
                <a:gd name="T21" fmla="*/ 2307 h 2321"/>
                <a:gd name="T22" fmla="*/ 636 w 689"/>
                <a:gd name="T23" fmla="*/ 2317 h 2321"/>
                <a:gd name="T24" fmla="*/ 611 w 689"/>
                <a:gd name="T25" fmla="*/ 2321 h 2321"/>
                <a:gd name="T26" fmla="*/ 79 w 689"/>
                <a:gd name="T27" fmla="*/ 2321 h 2321"/>
                <a:gd name="T28" fmla="*/ 54 w 689"/>
                <a:gd name="T29" fmla="*/ 2317 h 2321"/>
                <a:gd name="T30" fmla="*/ 32 w 689"/>
                <a:gd name="T31" fmla="*/ 2307 h 2321"/>
                <a:gd name="T32" fmla="*/ 15 w 689"/>
                <a:gd name="T33" fmla="*/ 2289 h 2321"/>
                <a:gd name="T34" fmla="*/ 5 w 689"/>
                <a:gd name="T35" fmla="*/ 2269 h 2321"/>
                <a:gd name="T36" fmla="*/ 0 w 689"/>
                <a:gd name="T37" fmla="*/ 2244 h 2321"/>
                <a:gd name="T38" fmla="*/ 0 w 689"/>
                <a:gd name="T39" fmla="*/ 78 h 2321"/>
                <a:gd name="T40" fmla="*/ 5 w 689"/>
                <a:gd name="T41" fmla="*/ 54 h 2321"/>
                <a:gd name="T42" fmla="*/ 15 w 689"/>
                <a:gd name="T43" fmla="*/ 32 h 2321"/>
                <a:gd name="T44" fmla="*/ 32 w 689"/>
                <a:gd name="T45" fmla="*/ 14 h 2321"/>
                <a:gd name="T46" fmla="*/ 54 w 689"/>
                <a:gd name="T47" fmla="*/ 4 h 2321"/>
                <a:gd name="T48" fmla="*/ 79 w 689"/>
                <a:gd name="T49" fmla="*/ 0 h 2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9" h="2321">
                  <a:moveTo>
                    <a:pt x="79" y="0"/>
                  </a:moveTo>
                  <a:lnTo>
                    <a:pt x="611" y="0"/>
                  </a:lnTo>
                  <a:lnTo>
                    <a:pt x="636" y="4"/>
                  </a:lnTo>
                  <a:lnTo>
                    <a:pt x="657" y="14"/>
                  </a:lnTo>
                  <a:lnTo>
                    <a:pt x="674" y="32"/>
                  </a:lnTo>
                  <a:lnTo>
                    <a:pt x="686" y="54"/>
                  </a:lnTo>
                  <a:lnTo>
                    <a:pt x="689" y="78"/>
                  </a:lnTo>
                  <a:lnTo>
                    <a:pt x="689" y="2244"/>
                  </a:lnTo>
                  <a:lnTo>
                    <a:pt x="686" y="2269"/>
                  </a:lnTo>
                  <a:lnTo>
                    <a:pt x="674" y="2289"/>
                  </a:lnTo>
                  <a:lnTo>
                    <a:pt x="657" y="2307"/>
                  </a:lnTo>
                  <a:lnTo>
                    <a:pt x="636" y="2317"/>
                  </a:lnTo>
                  <a:lnTo>
                    <a:pt x="611" y="2321"/>
                  </a:lnTo>
                  <a:lnTo>
                    <a:pt x="79" y="2321"/>
                  </a:lnTo>
                  <a:lnTo>
                    <a:pt x="54" y="2317"/>
                  </a:lnTo>
                  <a:lnTo>
                    <a:pt x="32" y="2307"/>
                  </a:lnTo>
                  <a:lnTo>
                    <a:pt x="15" y="2289"/>
                  </a:lnTo>
                  <a:lnTo>
                    <a:pt x="5" y="2269"/>
                  </a:lnTo>
                  <a:lnTo>
                    <a:pt x="0" y="2244"/>
                  </a:lnTo>
                  <a:lnTo>
                    <a:pt x="0" y="78"/>
                  </a:lnTo>
                  <a:lnTo>
                    <a:pt x="5" y="54"/>
                  </a:lnTo>
                  <a:lnTo>
                    <a:pt x="15" y="32"/>
                  </a:lnTo>
                  <a:lnTo>
                    <a:pt x="32" y="14"/>
                  </a:lnTo>
                  <a:lnTo>
                    <a:pt x="54" y="4"/>
                  </a:lnTo>
                  <a:lnTo>
                    <a:pt x="79" y="0"/>
                  </a:lnTo>
                  <a:close/>
                </a:path>
              </a:pathLst>
            </a:custGeom>
            <a:grpFill/>
            <a:ln w="0">
              <a:noFill/>
              <a:prstDash val="solid"/>
              <a:round/>
            </a:ln>
          </p:spPr>
          <p:txBody>
            <a:bodyPr/>
            <a:lstStyle/>
            <a:p>
              <a:pPr eaLnBrk="1" fontAlgn="auto" hangingPunct="1">
                <a:spcBef>
                  <a:spcPts val="0"/>
                </a:spcBef>
                <a:spcAft>
                  <a:spcPts val="0"/>
                </a:spcAft>
                <a:defRPr/>
              </a:pPr>
              <a:endParaRPr lang="en-US">
                <a:sym typeface="+mn-lt"/>
              </a:endParaRPr>
            </a:p>
          </p:txBody>
        </p:sp>
      </p:grpSp>
      <p:sp>
        <p:nvSpPr>
          <p:cNvPr id="29" name="文本占位符 2"/>
          <p:cNvSpPr txBox="1"/>
          <p:nvPr/>
        </p:nvSpPr>
        <p:spPr>
          <a:xfrm>
            <a:off x="7085346" y="4478355"/>
            <a:ext cx="4725654" cy="179568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200000"/>
              </a:lnSpc>
              <a:buNone/>
            </a:pPr>
            <a:endParaRPr lang="en-US" altLang="zh-CN" sz="1100" dirty="0">
              <a:solidFill>
                <a:schemeClr val="tx1">
                  <a:lumMod val="85000"/>
                  <a:lumOff val="15000"/>
                </a:schemeClr>
              </a:solidFill>
              <a:latin typeface="Times New Roman" panose="02020603050405020304" pitchFamily="18" charset="0"/>
              <a:cs typeface="Times New Roman" panose="02020603050405020304" pitchFamily="18" charset="0"/>
              <a:sym typeface="+mn-lt"/>
            </a:endParaRPr>
          </a:p>
        </p:txBody>
      </p:sp>
      <p:cxnSp>
        <p:nvCxnSpPr>
          <p:cNvPr id="30" name="直接连接符 29"/>
          <p:cNvCxnSpPr/>
          <p:nvPr/>
        </p:nvCxnSpPr>
        <p:spPr>
          <a:xfrm>
            <a:off x="4737100" y="2695275"/>
            <a:ext cx="130084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7" name="Picture Placeholder 6" descr="Resume-Screening"/>
          <p:cNvPicPr>
            <a:picLocks noGrp="1" noChangeAspect="1"/>
          </p:cNvPicPr>
          <p:nvPr>
            <p:ph type="pic" sz="quarter" idx="10"/>
          </p:nvPr>
        </p:nvPicPr>
        <p:blipFill>
          <a:blip r:embed="rId2"/>
          <a:stretch>
            <a:fillRect/>
          </a:stretch>
        </p:blipFill>
        <p:spPr>
          <a:xfrm>
            <a:off x="5715" y="385445"/>
            <a:ext cx="4063365" cy="2781935"/>
          </a:xfrm>
          <a:prstGeom prst="rect">
            <a:avLst/>
          </a:prstGeom>
        </p:spPr>
      </p:pic>
      <p:pic>
        <p:nvPicPr>
          <p:cNvPr id="6" name="Picture Placeholder 5" descr="FeatureImage_Resume_Screening"/>
          <p:cNvPicPr>
            <a:picLocks noGrp="1" noChangeAspect="1"/>
          </p:cNvPicPr>
          <p:nvPr>
            <p:ph type="pic" sz="quarter" idx="12"/>
          </p:nvPr>
        </p:nvPicPr>
        <p:blipFill>
          <a:blip r:embed="rId3"/>
          <a:stretch>
            <a:fillRect/>
          </a:stretch>
        </p:blipFill>
        <p:spPr>
          <a:xfrm>
            <a:off x="6705600" y="385445"/>
            <a:ext cx="5151755" cy="2842260"/>
          </a:xfrm>
          <a:prstGeom prst="rect">
            <a:avLst/>
          </a:prstGeom>
        </p:spPr>
      </p:pic>
      <p:pic>
        <p:nvPicPr>
          <p:cNvPr id="8" name="Picture Placeholder 7" descr="resume-screening-checklist-Tile"/>
          <p:cNvPicPr>
            <a:picLocks noGrp="1" noChangeAspect="1"/>
          </p:cNvPicPr>
          <p:nvPr>
            <p:ph type="pic" sz="quarter" idx="11"/>
          </p:nvPr>
        </p:nvPicPr>
        <p:blipFill>
          <a:blip r:embed="rId4"/>
          <a:stretch>
            <a:fillRect/>
          </a:stretch>
        </p:blipFill>
        <p:spPr>
          <a:xfrm>
            <a:off x="4079240" y="3227070"/>
            <a:ext cx="2626360" cy="1945005"/>
          </a:xfrm>
          <a:prstGeom prst="rect">
            <a:avLst/>
          </a:prstGeom>
        </p:spPr>
      </p:pic>
      <p:sp>
        <p:nvSpPr>
          <p:cNvPr id="9" name="Text Box 8"/>
          <p:cNvSpPr txBox="1"/>
          <p:nvPr/>
        </p:nvSpPr>
        <p:spPr>
          <a:xfrm>
            <a:off x="272415" y="3689350"/>
            <a:ext cx="3694430" cy="2584450"/>
          </a:xfrm>
          <a:prstGeom prst="rect">
            <a:avLst/>
          </a:prstGeom>
          <a:noFill/>
        </p:spPr>
        <p:txBody>
          <a:bodyPr wrap="square" rtlCol="0">
            <a:spAutoFit/>
          </a:bodyPr>
          <a:lstStyle/>
          <a:p>
            <a:pPr algn="just"/>
            <a:r>
              <a:rPr lang="en-US" altLang="zh-CN" dirty="0">
                <a:solidFill>
                  <a:schemeClr val="tx1">
                    <a:lumMod val="85000"/>
                    <a:lumOff val="15000"/>
                  </a:schemeClr>
                </a:solidFill>
                <a:latin typeface="Times New Roman" panose="02020603050405020304" pitchFamily="18" charset="0"/>
                <a:cs typeface="Times New Roman" panose="02020603050405020304" pitchFamily="18" charset="0"/>
                <a:sym typeface="+mn-lt"/>
              </a:rPr>
              <a:t>Resume screening is the process of determining whether a candidate is qualified for a role based his or her education, experience, and other information captured on their resume.</a:t>
            </a:r>
            <a:endParaRPr lang="en-US" altLang="zh-CN" dirty="0">
              <a:solidFill>
                <a:schemeClr val="tx1">
                  <a:lumMod val="85000"/>
                  <a:lumOff val="15000"/>
                </a:schemeClr>
              </a:solidFill>
              <a:latin typeface="Times New Roman" panose="02020603050405020304" pitchFamily="18" charset="0"/>
              <a:cs typeface="Times New Roman" panose="02020603050405020304" pitchFamily="18" charset="0"/>
              <a:sym typeface="+mn-lt"/>
            </a:endParaRPr>
          </a:p>
          <a:p>
            <a:pPr algn="just"/>
            <a:r>
              <a:rPr lang="en-US" dirty="0">
                <a:latin typeface="Times New Roman" panose="02020603050405020304" pitchFamily="18" charset="0"/>
                <a:cs typeface="Times New Roman" panose="02020603050405020304" pitchFamily="18" charset="0"/>
                <a:sym typeface="+mn-ea"/>
              </a:rPr>
              <a:t>It becomes quite tough for hiring teams to read resumes and select the best one based on the requirements</a:t>
            </a:r>
            <a:endParaRPr lang="en-US" altLang="zh-CN" dirty="0">
              <a:solidFill>
                <a:schemeClr val="tx1">
                  <a:lumMod val="85000"/>
                  <a:lumOff val="15000"/>
                </a:schemeClr>
              </a:solidFill>
              <a:latin typeface="Times New Roman" panose="02020603050405020304" pitchFamily="18" charset="0"/>
              <a:cs typeface="Times New Roman" panose="02020603050405020304" pitchFamily="18" charset="0"/>
              <a:sym typeface="+mn-lt"/>
            </a:endParaRPr>
          </a:p>
          <a:p>
            <a:pPr algn="just"/>
            <a:endParaRPr lang="en-US" dirty="0">
              <a:latin typeface="Times New Roman" panose="02020603050405020304" pitchFamily="18" charset="0"/>
              <a:cs typeface="Times New Roman" panose="02020603050405020304" pitchFamily="18" charset="0"/>
            </a:endParaRPr>
          </a:p>
        </p:txBody>
      </p:sp>
      <p:sp>
        <p:nvSpPr>
          <p:cNvPr id="11" name="Text Box 10"/>
          <p:cNvSpPr txBox="1"/>
          <p:nvPr/>
        </p:nvSpPr>
        <p:spPr>
          <a:xfrm>
            <a:off x="7081520" y="3983990"/>
            <a:ext cx="4915535" cy="1198880"/>
          </a:xfrm>
          <a:prstGeom prst="rect">
            <a:avLst/>
          </a:prstGeom>
          <a:noFill/>
        </p:spPr>
        <p:txBody>
          <a:bodyPr wrap="square" rtlCol="0">
            <a:spAutoFit/>
          </a:bodyPr>
          <a:lstStyle/>
          <a:p>
            <a:pPr algn="just"/>
            <a:r>
              <a:rPr lang="en-US">
                <a:latin typeface="Times New Roman" panose="02020603050405020304" pitchFamily="18" charset="0"/>
                <a:cs typeface="Times New Roman" panose="02020603050405020304" pitchFamily="18" charset="0"/>
              </a:rPr>
              <a:t>So, we develop a resume screening application that selects the best candidates according to their preferred role. By choosing good candidates, we can increase the company goals exponentially.</a:t>
            </a:r>
            <a:endParaRPr lang="en-US">
              <a:latin typeface="Times New Roman" panose="02020603050405020304" pitchFamily="18" charset="0"/>
              <a:cs typeface="Times New Roman" panose="02020603050405020304" pitchFamily="18"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5"/>
          </p:nvPr>
        </p:nvSpPr>
        <p:spPr>
          <a:xfrm>
            <a:off x="100330" y="2895600"/>
            <a:ext cx="5099199" cy="999490"/>
          </a:xfrm>
        </p:spPr>
        <p:txBody>
          <a:bodyPr>
            <a:noAutofit/>
          </a:bodyPr>
          <a:lstStyle/>
          <a:p>
            <a:pPr algn="just"/>
            <a:r>
              <a:rPr lang="en-US" sz="1600" dirty="0">
                <a:latin typeface="Times New Roman" panose="02020603050405020304" pitchFamily="18" charset="0"/>
                <a:cs typeface="Times New Roman" panose="02020603050405020304" pitchFamily="18" charset="0"/>
                <a:sym typeface="+mn-ea"/>
              </a:rPr>
              <a:t>When organizations acquire resumes through internet marketing, they sort them into categories based on their needs. Thousands of resumes are typically received by companies. It becomes quite tough for hiring teams to read resumes and select the best one based on the requirements. It is not an issue if there are only one or two resumes, but it is extremely difficult to sort through 1000s of resumes and choose the best one. To address this issue, the corporation always hires a third party whose job it is to create a resume that meets the requirements. Hiring Service Organization is the name given to these businesses. It's all about the resume information screen.</a:t>
            </a:r>
            <a:endParaRPr lang="en-US" altLang="zh-CN" sz="1600" dirty="0">
              <a:latin typeface="Times New Roman" panose="02020603050405020304" pitchFamily="18" charset="0"/>
              <a:cs typeface="Times New Roman" panose="02020603050405020304" pitchFamily="18" charset="0"/>
              <a:sym typeface="+mn-ea"/>
            </a:endParaRPr>
          </a:p>
        </p:txBody>
      </p:sp>
      <p:sp>
        <p:nvSpPr>
          <p:cNvPr id="4" name="文本占位符 3"/>
          <p:cNvSpPr>
            <a:spLocks noGrp="1"/>
          </p:cNvSpPr>
          <p:nvPr>
            <p:ph type="body" sz="quarter" idx="14"/>
          </p:nvPr>
        </p:nvSpPr>
        <p:spPr>
          <a:xfrm>
            <a:off x="240665" y="283242"/>
            <a:ext cx="5575300" cy="1573498"/>
          </a:xfrm>
        </p:spPr>
        <p:txBody>
          <a:bodyPr anchor="b"/>
          <a:lstStyle/>
          <a:p>
            <a:r>
              <a:rPr lang="en-US" altLang="zh-CN" dirty="0">
                <a:latin typeface="Times New Roman" panose="02020603050405020304" pitchFamily="18" charset="0"/>
                <a:cs typeface="Times New Roman" panose="02020603050405020304" pitchFamily="18" charset="0"/>
                <a:sym typeface="+mn-lt"/>
              </a:rPr>
              <a:t>INTRODUCTION</a:t>
            </a:r>
            <a:endParaRPr lang="en-US" altLang="zh-CN" dirty="0">
              <a:latin typeface="Times New Roman" panose="02020603050405020304" pitchFamily="18" charset="0"/>
              <a:cs typeface="Times New Roman" panose="02020603050405020304" pitchFamily="18" charset="0"/>
              <a:sym typeface="+mn-lt"/>
            </a:endParaRPr>
          </a:p>
        </p:txBody>
      </p:sp>
      <p:cxnSp>
        <p:nvCxnSpPr>
          <p:cNvPr id="8" name="直接连接符 7"/>
          <p:cNvCxnSpPr/>
          <p:nvPr/>
        </p:nvCxnSpPr>
        <p:spPr>
          <a:xfrm>
            <a:off x="724535" y="1856638"/>
            <a:ext cx="108204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pic>
        <p:nvPicPr>
          <p:cNvPr id="5" name="Picture Placeholder 4" descr="recruitment-resume-screening-conceptual-vector-illustration-cartoon-flat-style-cv-papers-photographs-candidates-203524166"/>
          <p:cNvPicPr>
            <a:picLocks noGrp="1" noChangeAspect="1"/>
          </p:cNvPicPr>
          <p:nvPr>
            <p:ph type="pic" sz="quarter" idx="16"/>
          </p:nvPr>
        </p:nvPicPr>
        <p:blipFill>
          <a:blip r:embed="rId1"/>
          <a:stretch>
            <a:fillRect/>
          </a:stretch>
        </p:blipFill>
        <p:spPr>
          <a:xfrm>
            <a:off x="5422900" y="1555750"/>
            <a:ext cx="6668770" cy="392938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p:cNvPicPr>
            <a:picLocks noGrp="1" noChangeAspect="1"/>
          </p:cNvPicPr>
          <p:nvPr>
            <p:ph type="pic" sz="quarter" idx="10"/>
          </p:nvPr>
        </p:nvPicPr>
        <p:blipFill>
          <a:blip r:embed="rId1"/>
          <a:srcRect l="27424" r="27424"/>
          <a:stretch>
            <a:fillRect/>
          </a:stretch>
        </p:blipFill>
        <p:spPr>
          <a:xfrm>
            <a:off x="7560145" y="0"/>
            <a:ext cx="4560417" cy="3128683"/>
          </a:xfrm>
          <a:prstGeom prst="rect">
            <a:avLst/>
          </a:prstGeom>
        </p:spPr>
      </p:pic>
      <p:sp>
        <p:nvSpPr>
          <p:cNvPr id="4" name="Text Placeholder 3"/>
          <p:cNvSpPr>
            <a:spLocks noGrp="1"/>
          </p:cNvSpPr>
          <p:nvPr>
            <p:ph type="body" sz="quarter" idx="12"/>
          </p:nvPr>
        </p:nvSpPr>
        <p:spPr>
          <a:xfrm flipH="1">
            <a:off x="1015995" y="753035"/>
            <a:ext cx="5662709" cy="3361765"/>
          </a:xfrm>
        </p:spPr>
        <p:txBody>
          <a:bodyPr/>
          <a:lstStyle/>
          <a:p>
            <a:pPr algn="just"/>
            <a:r>
              <a:rPr lang="en-US" sz="1800" dirty="0">
                <a:effectLst/>
                <a:latin typeface="Times New Roman" panose="02020603050405020304" pitchFamily="18" charset="0"/>
                <a:ea typeface="Times New Roman" panose="02020603050405020304" pitchFamily="18" charset="0"/>
              </a:rPr>
              <a:t>Any company having a job opening for a particular position will have their mail inboxes bombarded with thousands of emails from the aspiring job applicants every single day. Selecting the prospective candidates for that job position from a large pool of candidates for any recruiter is very tedious. It is an extremely daunting task for the recruiters of a company to manually go through thousands of resumes and select the most appropriate candidates for the job. Out of those thousands of resumes submitted to the company for the given job posting, about 75% of them do not showcase the relevant skills that are required for the job profile.</a:t>
            </a:r>
            <a:endParaRPr lang="en-IN" sz="1800" dirty="0">
              <a:effectLst/>
              <a:latin typeface="Times New Roman" panose="02020603050405020304" pitchFamily="18" charset="0"/>
              <a:ea typeface="Times New Roman" panose="02020603050405020304" pitchFamily="18" charset="0"/>
            </a:endParaRPr>
          </a:p>
          <a:p>
            <a:endParaRPr lang="en-IN" dirty="0"/>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36376" y="3571875"/>
            <a:ext cx="5827338" cy="328612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a:xfrm>
            <a:off x="779928" y="0"/>
            <a:ext cx="3917577" cy="959225"/>
          </a:xfrm>
        </p:spPr>
        <p:txBody>
          <a:bodyPr/>
          <a:lstStyle/>
          <a:p>
            <a:r>
              <a:rPr lang="en-US" sz="2800" b="1" dirty="0">
                <a:latin typeface="Times New Roman" panose="02020603050405020304" pitchFamily="18" charset="0"/>
                <a:cs typeface="Times New Roman" panose="02020603050405020304" pitchFamily="18" charset="0"/>
              </a:rPr>
              <a:t>SURVEY:</a:t>
            </a:r>
            <a:endParaRPr lang="en-US" sz="2800" b="1" dirty="0">
              <a:latin typeface="Times New Roman" panose="02020603050405020304" pitchFamily="18" charset="0"/>
              <a:cs typeface="Times New Roman" panose="02020603050405020304" pitchFamily="18" charset="0"/>
            </a:endParaRPr>
          </a:p>
        </p:txBody>
      </p:sp>
      <p:sp>
        <p:nvSpPr>
          <p:cNvPr id="5" name="Text Placeholder 4"/>
          <p:cNvSpPr>
            <a:spLocks noGrp="1"/>
          </p:cNvSpPr>
          <p:nvPr>
            <p:ph type="body" sz="quarter" idx="14"/>
          </p:nvPr>
        </p:nvSpPr>
        <p:spPr>
          <a:xfrm>
            <a:off x="779928" y="1129552"/>
            <a:ext cx="10632143" cy="5047129"/>
          </a:xfrm>
        </p:spPr>
        <p:txBody>
          <a:bodyPr/>
          <a:lstStyle/>
          <a:p>
            <a:pPr algn="just"/>
            <a:r>
              <a:rPr lang="en-US" sz="1800" dirty="0">
                <a:latin typeface="Times New Roman" panose="02020603050405020304" pitchFamily="18" charset="0"/>
                <a:cs typeface="Times New Roman" panose="02020603050405020304" pitchFamily="18" charset="0"/>
              </a:rPr>
              <a:t>	There have been over 50000 online recruitment sites which ask the job applicant candidates to submit their resumes on their website. In some of these websites classification techniques for screening the resumes are not even employed. It is the job of the company recruiter to go through all the candidate resumes manually. This task is unassumingly daunting for the recruiters to select the most capable candidates for the subsequent rounds of the hiring process. Meanwhile, some recruitment sites have implemented the intelligent concept of automatically rating or classifying the resumes given by the candidates for a particular job position. Some of these websites or web applications are Indeed, Monster.com, Adecco.com, Top resume, Ideal </a:t>
            </a:r>
            <a:r>
              <a:rPr lang="en-US" sz="1800" dirty="0" err="1">
                <a:latin typeface="Times New Roman" panose="02020603050405020304" pitchFamily="18" charset="0"/>
                <a:cs typeface="Times New Roman" panose="02020603050405020304" pitchFamily="18" charset="0"/>
              </a:rPr>
              <a:t>etc</a:t>
            </a:r>
            <a:r>
              <a:rPr lang="en-US" sz="1800" dirty="0">
                <a:latin typeface="Times New Roman" panose="02020603050405020304" pitchFamily="18" charset="0"/>
                <a:cs typeface="Times New Roman" panose="02020603050405020304" pitchFamily="18" charset="0"/>
              </a:rPr>
              <a:t>[1].</a:t>
            </a:r>
            <a:endParaRPr lang="en-US" sz="1800" dirty="0">
              <a:latin typeface="Times New Roman" panose="02020603050405020304" pitchFamily="18" charset="0"/>
              <a:cs typeface="Times New Roman" panose="02020603050405020304" pitchFamily="18" charset="0"/>
            </a:endParaRPr>
          </a:p>
          <a:p>
            <a:pPr algn="just"/>
            <a:r>
              <a:rPr lang="en-US" sz="1800" dirty="0">
                <a:effectLst/>
                <a:latin typeface="Times New Roman" panose="02020603050405020304" pitchFamily="18" charset="0"/>
                <a:ea typeface="Times New Roman" panose="02020603050405020304" pitchFamily="18" charset="0"/>
              </a:rPr>
              <a:t>	This paper reviews Artificial Intelligence (AI) approaches for automating the HR activities in recruitment process. It focuses on parsing the candidates’ resumes and shortlisting them as selected or rejected. The main concern is that to analyze the resume through various types of aspects and finally shortlisting them on the basis of their analysis. We have designed a system which classifies the resumes’ of applying candidates by considering the skill sets, interests and work experience mentioned in the resume of the candidates </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[2].</a:t>
            </a: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gn="just"/>
            <a:r>
              <a:rPr lang="en-US" sz="1800" dirty="0">
                <a:latin typeface="Times New Roman" panose="02020603050405020304" pitchFamily="18" charset="0"/>
                <a:cs typeface="Times New Roman" panose="02020603050405020304" pitchFamily="18" charset="0"/>
              </a:rPr>
              <a:t>	</a:t>
            </a:r>
            <a:endParaRPr lang="en-US" sz="18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形状"/>
          <p:cNvSpPr>
            <a:spLocks noChangeAspect="1"/>
          </p:cNvSpPr>
          <p:nvPr/>
        </p:nvSpPr>
        <p:spPr>
          <a:xfrm>
            <a:off x="5165718" y="3680980"/>
            <a:ext cx="1032883" cy="103288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dirty="0">
              <a:solidFill>
                <a:schemeClr val="bg1"/>
              </a:solidFill>
              <a:sym typeface="+mn-lt"/>
            </a:endParaRPr>
          </a:p>
        </p:txBody>
      </p:sp>
      <p:sp>
        <p:nvSpPr>
          <p:cNvPr id="18" name="形状"/>
          <p:cNvSpPr>
            <a:spLocks noChangeAspect="1"/>
          </p:cNvSpPr>
          <p:nvPr/>
        </p:nvSpPr>
        <p:spPr>
          <a:xfrm flipH="1">
            <a:off x="7107013" y="2613209"/>
            <a:ext cx="1032883" cy="103288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dirty="0">
              <a:solidFill>
                <a:schemeClr val="bg1"/>
              </a:solidFill>
              <a:sym typeface="+mn-lt"/>
            </a:endParaRPr>
          </a:p>
        </p:txBody>
      </p:sp>
      <p:sp>
        <p:nvSpPr>
          <p:cNvPr id="14" name="形状"/>
          <p:cNvSpPr>
            <a:spLocks noChangeAspect="1"/>
          </p:cNvSpPr>
          <p:nvPr/>
        </p:nvSpPr>
        <p:spPr>
          <a:xfrm>
            <a:off x="5165718" y="3639314"/>
            <a:ext cx="1032883" cy="103288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5" b="1" dirty="0">
              <a:solidFill>
                <a:schemeClr val="bg1"/>
              </a:solidFill>
              <a:sym typeface="+mn-lt"/>
            </a:endParaRPr>
          </a:p>
        </p:txBody>
      </p:sp>
      <p:sp>
        <p:nvSpPr>
          <p:cNvPr id="19" name="形状"/>
          <p:cNvSpPr>
            <a:spLocks noChangeAspect="1"/>
          </p:cNvSpPr>
          <p:nvPr/>
        </p:nvSpPr>
        <p:spPr>
          <a:xfrm flipH="1">
            <a:off x="7107013" y="2573642"/>
            <a:ext cx="1032883" cy="103288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5" b="1" dirty="0">
              <a:solidFill>
                <a:schemeClr val="bg1"/>
              </a:solidFill>
              <a:sym typeface="+mn-lt"/>
            </a:endParaRPr>
          </a:p>
        </p:txBody>
      </p:sp>
      <p:sp>
        <p:nvSpPr>
          <p:cNvPr id="7" name="形状"/>
          <p:cNvSpPr>
            <a:spLocks noChangeAspect="1"/>
          </p:cNvSpPr>
          <p:nvPr/>
        </p:nvSpPr>
        <p:spPr>
          <a:xfrm>
            <a:off x="2966511" y="2687663"/>
            <a:ext cx="1032883" cy="103288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dirty="0">
              <a:solidFill>
                <a:schemeClr val="bg1"/>
              </a:solidFill>
              <a:sym typeface="+mn-lt"/>
            </a:endParaRPr>
          </a:p>
        </p:txBody>
      </p:sp>
      <p:sp>
        <p:nvSpPr>
          <p:cNvPr id="11" name="形状"/>
          <p:cNvSpPr>
            <a:spLocks noChangeAspect="1"/>
          </p:cNvSpPr>
          <p:nvPr/>
        </p:nvSpPr>
        <p:spPr>
          <a:xfrm>
            <a:off x="6173297" y="3245764"/>
            <a:ext cx="1032883" cy="103288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dirty="0">
              <a:solidFill>
                <a:schemeClr val="bg1"/>
              </a:solidFill>
              <a:sym typeface="+mn-lt"/>
            </a:endParaRPr>
          </a:p>
        </p:txBody>
      </p:sp>
      <p:sp>
        <p:nvSpPr>
          <p:cNvPr id="16" name="形状"/>
          <p:cNvSpPr>
            <a:spLocks noChangeAspect="1"/>
          </p:cNvSpPr>
          <p:nvPr/>
        </p:nvSpPr>
        <p:spPr>
          <a:xfrm flipH="1">
            <a:off x="8066640" y="3238536"/>
            <a:ext cx="1032883" cy="103288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dirty="0">
              <a:solidFill>
                <a:schemeClr val="bg1"/>
              </a:solidFill>
              <a:sym typeface="+mn-lt"/>
            </a:endParaRPr>
          </a:p>
        </p:txBody>
      </p:sp>
      <p:sp>
        <p:nvSpPr>
          <p:cNvPr id="8" name="形状"/>
          <p:cNvSpPr>
            <a:spLocks noChangeAspect="1"/>
          </p:cNvSpPr>
          <p:nvPr/>
        </p:nvSpPr>
        <p:spPr>
          <a:xfrm>
            <a:off x="2966511" y="2648096"/>
            <a:ext cx="1032883" cy="103288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5" b="1" dirty="0">
              <a:solidFill>
                <a:schemeClr val="bg1"/>
              </a:solidFill>
              <a:sym typeface="+mn-lt"/>
            </a:endParaRPr>
          </a:p>
        </p:txBody>
      </p:sp>
      <p:sp>
        <p:nvSpPr>
          <p:cNvPr id="12" name="形状"/>
          <p:cNvSpPr>
            <a:spLocks noChangeAspect="1"/>
          </p:cNvSpPr>
          <p:nvPr/>
        </p:nvSpPr>
        <p:spPr>
          <a:xfrm>
            <a:off x="6169686" y="3192552"/>
            <a:ext cx="1032883" cy="103288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5" b="1" dirty="0">
              <a:solidFill>
                <a:schemeClr val="bg1"/>
              </a:solidFill>
              <a:sym typeface="+mn-lt"/>
            </a:endParaRPr>
          </a:p>
        </p:txBody>
      </p:sp>
      <p:sp>
        <p:nvSpPr>
          <p:cNvPr id="17" name="形状"/>
          <p:cNvSpPr>
            <a:spLocks noChangeAspect="1"/>
          </p:cNvSpPr>
          <p:nvPr/>
        </p:nvSpPr>
        <p:spPr>
          <a:xfrm flipH="1">
            <a:off x="8066640" y="3192552"/>
            <a:ext cx="1032883" cy="103288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dirty="0">
              <a:solidFill>
                <a:schemeClr val="bg1"/>
              </a:solidFill>
              <a:sym typeface="+mn-lt"/>
            </a:endParaRPr>
          </a:p>
        </p:txBody>
      </p:sp>
      <p:sp>
        <p:nvSpPr>
          <p:cNvPr id="5" name="形状"/>
          <p:cNvSpPr>
            <a:spLocks noChangeAspect="1"/>
          </p:cNvSpPr>
          <p:nvPr/>
        </p:nvSpPr>
        <p:spPr>
          <a:xfrm>
            <a:off x="3957859" y="3238536"/>
            <a:ext cx="1032883" cy="103288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dirty="0">
              <a:solidFill>
                <a:schemeClr val="bg1"/>
              </a:solidFill>
              <a:sym typeface="+mn-lt"/>
            </a:endParaRPr>
          </a:p>
        </p:txBody>
      </p:sp>
      <p:sp>
        <p:nvSpPr>
          <p:cNvPr id="6" name="形状"/>
          <p:cNvSpPr>
            <a:spLocks noChangeAspect="1"/>
          </p:cNvSpPr>
          <p:nvPr/>
        </p:nvSpPr>
        <p:spPr>
          <a:xfrm>
            <a:off x="3957859" y="3192552"/>
            <a:ext cx="1032883" cy="103288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dirty="0">
              <a:solidFill>
                <a:schemeClr val="bg1"/>
              </a:solidFill>
              <a:sym typeface="+mn-lt"/>
            </a:endParaRPr>
          </a:p>
        </p:txBody>
      </p:sp>
      <p:sp>
        <p:nvSpPr>
          <p:cNvPr id="4" name="文本框 3"/>
          <p:cNvSpPr txBox="1"/>
          <p:nvPr>
            <p:custDataLst>
              <p:tags r:id="rId1"/>
            </p:custDataLst>
          </p:nvPr>
        </p:nvSpPr>
        <p:spPr>
          <a:xfrm>
            <a:off x="553106" y="523730"/>
            <a:ext cx="6819244" cy="715273"/>
          </a:xfrm>
          <a:prstGeom prst="rect">
            <a:avLst/>
          </a:prstGeom>
          <a:noFill/>
        </p:spPr>
        <p:txBody>
          <a:bodyPr wrap="square" anchor="ctr" anchorCtr="0">
            <a:noAutofit/>
            <a:scene3d>
              <a:camera prst="orthographicFront"/>
              <a:lightRig rig="threePt" dir="t"/>
            </a:scene3d>
          </a:bodyPr>
          <a:lstStyle>
            <a:defPPr>
              <a:defRPr lang="zh-CN"/>
            </a:defPPr>
            <a:lvl1pPr>
              <a:defRPr>
                <a:solidFill>
                  <a:srgbClr val="474546"/>
                </a:solidFill>
                <a:latin typeface="+mj-lt"/>
              </a:defRPr>
            </a:lvl1pPr>
          </a:lstStyle>
          <a:p>
            <a:r>
              <a:rPr lang="en-US" altLang="zh-CN" sz="2800" b="1" dirty="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sym typeface="+mn-lt"/>
              </a:rPr>
              <a:t>METHODOLOGY :</a:t>
            </a:r>
            <a:endParaRPr lang="en-US" altLang="zh-CN" sz="2800" b="1" dirty="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sym typeface="+mn-lt"/>
            </a:endParaRPr>
          </a:p>
        </p:txBody>
      </p:sp>
      <p:sp>
        <p:nvSpPr>
          <p:cNvPr id="9" name="形状"/>
          <p:cNvSpPr/>
          <p:nvPr/>
        </p:nvSpPr>
        <p:spPr>
          <a:xfrm rot="21155783">
            <a:off x="3985636" y="3049096"/>
            <a:ext cx="1164249" cy="1164249"/>
          </a:xfrm>
          <a:prstGeom prst="arc">
            <a:avLst/>
          </a:prstGeom>
          <a:ln w="28575">
            <a:solidFill>
              <a:schemeClr val="bg1">
                <a:lumMod val="65000"/>
              </a:schemeClr>
            </a:solidFill>
            <a:prstDash val="sysDot"/>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400" dirty="0">
              <a:sym typeface="+mn-lt"/>
            </a:endParaRPr>
          </a:p>
        </p:txBody>
      </p:sp>
      <p:sp>
        <p:nvSpPr>
          <p:cNvPr id="10" name="形状"/>
          <p:cNvSpPr/>
          <p:nvPr/>
        </p:nvSpPr>
        <p:spPr>
          <a:xfrm rot="16951463" flipH="1">
            <a:off x="5020719" y="3662770"/>
            <a:ext cx="1164249" cy="1164249"/>
          </a:xfrm>
          <a:prstGeom prst="arc">
            <a:avLst/>
          </a:prstGeom>
          <a:ln w="28575">
            <a:solidFill>
              <a:schemeClr val="bg1">
                <a:lumMod val="65000"/>
              </a:schemeClr>
            </a:solidFill>
            <a:prstDash val="sysDot"/>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400" dirty="0">
              <a:sym typeface="+mn-lt"/>
            </a:endParaRPr>
          </a:p>
        </p:txBody>
      </p:sp>
      <p:sp>
        <p:nvSpPr>
          <p:cNvPr id="15" name="形状"/>
          <p:cNvSpPr/>
          <p:nvPr/>
        </p:nvSpPr>
        <p:spPr>
          <a:xfrm rot="12440065" flipH="1">
            <a:off x="6117994" y="3271724"/>
            <a:ext cx="1164249" cy="1164249"/>
          </a:xfrm>
          <a:prstGeom prst="arc">
            <a:avLst/>
          </a:prstGeom>
          <a:ln w="28575">
            <a:solidFill>
              <a:schemeClr val="bg1">
                <a:lumMod val="65000"/>
              </a:schemeClr>
            </a:solidFill>
            <a:prstDash val="sysDot"/>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400" dirty="0">
              <a:sym typeface="+mn-lt"/>
            </a:endParaRPr>
          </a:p>
        </p:txBody>
      </p:sp>
      <p:sp>
        <p:nvSpPr>
          <p:cNvPr id="20" name="形状"/>
          <p:cNvSpPr/>
          <p:nvPr/>
        </p:nvSpPr>
        <p:spPr>
          <a:xfrm rot="21303622">
            <a:off x="7119516" y="2460548"/>
            <a:ext cx="1164249" cy="1164249"/>
          </a:xfrm>
          <a:prstGeom prst="arc">
            <a:avLst/>
          </a:prstGeom>
          <a:ln w="28575">
            <a:solidFill>
              <a:schemeClr val="bg1">
                <a:lumMod val="65000"/>
              </a:schemeClr>
            </a:solidFill>
            <a:prstDash val="sysDot"/>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400" dirty="0">
              <a:sym typeface="+mn-lt"/>
            </a:endParaRPr>
          </a:p>
        </p:txBody>
      </p:sp>
      <p:sp>
        <p:nvSpPr>
          <p:cNvPr id="21" name="形状"/>
          <p:cNvSpPr/>
          <p:nvPr/>
        </p:nvSpPr>
        <p:spPr>
          <a:xfrm rot="3445465">
            <a:off x="8102773" y="3172852"/>
            <a:ext cx="1164249" cy="1164249"/>
          </a:xfrm>
          <a:prstGeom prst="arc">
            <a:avLst/>
          </a:prstGeom>
          <a:ln w="28575">
            <a:solidFill>
              <a:schemeClr val="bg1">
                <a:lumMod val="65000"/>
              </a:schemeClr>
            </a:solidFill>
            <a:prstDash val="sysDot"/>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400" dirty="0">
              <a:sym typeface="+mn-lt"/>
            </a:endParaRPr>
          </a:p>
        </p:txBody>
      </p:sp>
      <p:sp>
        <p:nvSpPr>
          <p:cNvPr id="22" name="Rectangle 15"/>
          <p:cNvSpPr/>
          <p:nvPr/>
        </p:nvSpPr>
        <p:spPr>
          <a:xfrm rot="5400000">
            <a:off x="4239753" y="3518261"/>
            <a:ext cx="472195" cy="471568"/>
          </a:xfrm>
          <a:custGeom>
            <a:avLst/>
            <a:gdLst/>
            <a:ahLst/>
            <a:cxnLst/>
            <a:rect l="l" t="t" r="r" b="b"/>
            <a:pathLst>
              <a:path w="3244313" h="3240000">
                <a:moveTo>
                  <a:pt x="2055482" y="677891"/>
                </a:moveTo>
                <a:lnTo>
                  <a:pt x="2055482" y="209891"/>
                </a:lnTo>
                <a:lnTo>
                  <a:pt x="2919482" y="209891"/>
                </a:lnTo>
                <a:lnTo>
                  <a:pt x="2919482" y="677891"/>
                </a:lnTo>
                <a:close/>
                <a:moveTo>
                  <a:pt x="1695482" y="1397971"/>
                </a:moveTo>
                <a:lnTo>
                  <a:pt x="1695482" y="929971"/>
                </a:lnTo>
                <a:lnTo>
                  <a:pt x="2919482" y="929971"/>
                </a:lnTo>
                <a:lnTo>
                  <a:pt x="2919482" y="1397971"/>
                </a:lnTo>
                <a:close/>
                <a:moveTo>
                  <a:pt x="1335482" y="2118051"/>
                </a:moveTo>
                <a:lnTo>
                  <a:pt x="1335482" y="1650051"/>
                </a:lnTo>
                <a:lnTo>
                  <a:pt x="2919482" y="1650051"/>
                </a:lnTo>
                <a:lnTo>
                  <a:pt x="2919482" y="2118051"/>
                </a:lnTo>
                <a:close/>
                <a:moveTo>
                  <a:pt x="975482" y="2838131"/>
                </a:moveTo>
                <a:lnTo>
                  <a:pt x="975482" y="2370131"/>
                </a:lnTo>
                <a:lnTo>
                  <a:pt x="2919482" y="2370131"/>
                </a:lnTo>
                <a:lnTo>
                  <a:pt x="2919482" y="2838131"/>
                </a:lnTo>
                <a:close/>
                <a:moveTo>
                  <a:pt x="10788" y="2651034"/>
                </a:moveTo>
                <a:lnTo>
                  <a:pt x="1168116" y="646484"/>
                </a:lnTo>
                <a:lnTo>
                  <a:pt x="1038664" y="571745"/>
                </a:lnTo>
                <a:lnTo>
                  <a:pt x="1533856" y="311959"/>
                </a:lnTo>
                <a:lnTo>
                  <a:pt x="1556471" y="870701"/>
                </a:lnTo>
                <a:lnTo>
                  <a:pt x="1427019" y="795962"/>
                </a:lnTo>
                <a:lnTo>
                  <a:pt x="269691" y="2800512"/>
                </a:lnTo>
                <a:close/>
                <a:moveTo>
                  <a:pt x="0" y="3240000"/>
                </a:moveTo>
                <a:lnTo>
                  <a:pt x="0" y="3060000"/>
                </a:lnTo>
                <a:lnTo>
                  <a:pt x="3064313" y="3060000"/>
                </a:lnTo>
                <a:lnTo>
                  <a:pt x="3064313" y="0"/>
                </a:lnTo>
                <a:lnTo>
                  <a:pt x="3244313" y="0"/>
                </a:lnTo>
                <a:lnTo>
                  <a:pt x="3244313" y="3240000"/>
                </a:lnTo>
                <a:lnTo>
                  <a:pt x="3240000" y="3240000"/>
                </a:lnTo>
                <a:lnTo>
                  <a:pt x="3064313" y="3240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a:sym typeface="+mn-lt"/>
            </a:endParaRPr>
          </a:p>
        </p:txBody>
      </p:sp>
      <p:sp>
        <p:nvSpPr>
          <p:cNvPr id="23" name="Parallelogram 30"/>
          <p:cNvSpPr/>
          <p:nvPr/>
        </p:nvSpPr>
        <p:spPr>
          <a:xfrm flipH="1">
            <a:off x="8336611" y="3474053"/>
            <a:ext cx="514976" cy="516250"/>
          </a:xfrm>
          <a:custGeom>
            <a:avLst/>
            <a:gdLst/>
            <a:ahLst/>
            <a:cxnLst/>
            <a:rect l="l" t="t" r="r" b="b"/>
            <a:pathLst>
              <a:path w="3240000" h="3248012">
                <a:moveTo>
                  <a:pt x="712553" y="858820"/>
                </a:moveTo>
                <a:cubicBezTo>
                  <a:pt x="727950" y="858820"/>
                  <a:pt x="743348" y="864694"/>
                  <a:pt x="755096" y="876443"/>
                </a:cubicBezTo>
                <a:lnTo>
                  <a:pt x="1193671" y="1315016"/>
                </a:lnTo>
                <a:lnTo>
                  <a:pt x="1509169" y="999517"/>
                </a:lnTo>
                <a:cubicBezTo>
                  <a:pt x="1509517" y="999169"/>
                  <a:pt x="1509868" y="998827"/>
                  <a:pt x="1510414" y="998691"/>
                </a:cubicBezTo>
                <a:lnTo>
                  <a:pt x="1518932" y="988592"/>
                </a:lnTo>
                <a:cubicBezTo>
                  <a:pt x="1531945" y="978263"/>
                  <a:pt x="1547912" y="974188"/>
                  <a:pt x="1563209" y="975946"/>
                </a:cubicBezTo>
                <a:cubicBezTo>
                  <a:pt x="1578505" y="977705"/>
                  <a:pt x="1593131" y="985299"/>
                  <a:pt x="1603459" y="998313"/>
                </a:cubicBezTo>
                <a:lnTo>
                  <a:pt x="1892346" y="1362277"/>
                </a:lnTo>
                <a:lnTo>
                  <a:pt x="2149759" y="1177067"/>
                </a:lnTo>
                <a:lnTo>
                  <a:pt x="2151621" y="1174867"/>
                </a:lnTo>
                <a:cubicBezTo>
                  <a:pt x="2159033" y="1169006"/>
                  <a:pt x="2167397" y="1165168"/>
                  <a:pt x="2176160" y="1163802"/>
                </a:cubicBezTo>
                <a:cubicBezTo>
                  <a:pt x="2177188" y="1163485"/>
                  <a:pt x="2178237" y="1163269"/>
                  <a:pt x="2179375" y="1163558"/>
                </a:cubicBezTo>
                <a:cubicBezTo>
                  <a:pt x="2184768" y="1161771"/>
                  <a:pt x="2190389" y="1161654"/>
                  <a:pt x="2195921" y="1162300"/>
                </a:cubicBezTo>
                <a:cubicBezTo>
                  <a:pt x="2196662" y="1162386"/>
                  <a:pt x="2197402" y="1162487"/>
                  <a:pt x="2198081" y="1162987"/>
                </a:cubicBezTo>
                <a:cubicBezTo>
                  <a:pt x="2202197" y="1163290"/>
                  <a:pt x="2206218" y="1164270"/>
                  <a:pt x="2209739" y="1166702"/>
                </a:cubicBezTo>
                <a:cubicBezTo>
                  <a:pt x="2213116" y="1166857"/>
                  <a:pt x="2216051" y="1168231"/>
                  <a:pt x="2218766" y="1170038"/>
                </a:cubicBezTo>
                <a:cubicBezTo>
                  <a:pt x="2225342" y="1173160"/>
                  <a:pt x="2231151" y="1177875"/>
                  <a:pt x="2235489" y="1184194"/>
                </a:cubicBezTo>
                <a:lnTo>
                  <a:pt x="2236132" y="1184737"/>
                </a:lnTo>
                <a:lnTo>
                  <a:pt x="2236287" y="1184934"/>
                </a:lnTo>
                <a:lnTo>
                  <a:pt x="2238712" y="1187183"/>
                </a:lnTo>
                <a:cubicBezTo>
                  <a:pt x="2239115" y="1187744"/>
                  <a:pt x="2239507" y="1188310"/>
                  <a:pt x="2239574" y="1189090"/>
                </a:cubicBezTo>
                <a:lnTo>
                  <a:pt x="2540580" y="1569705"/>
                </a:lnTo>
                <a:cubicBezTo>
                  <a:pt x="2561191" y="1595768"/>
                  <a:pt x="2556772" y="1633604"/>
                  <a:pt x="2530710" y="1654215"/>
                </a:cubicBezTo>
                <a:cubicBezTo>
                  <a:pt x="2504647" y="1674827"/>
                  <a:pt x="2466811" y="1670408"/>
                  <a:pt x="2446199" y="1644345"/>
                </a:cubicBezTo>
                <a:lnTo>
                  <a:pt x="2177884" y="1305067"/>
                </a:lnTo>
                <a:lnTo>
                  <a:pt x="1934804" y="1479967"/>
                </a:lnTo>
                <a:cubicBezTo>
                  <a:pt x="1927367" y="1485317"/>
                  <a:pt x="1919123" y="1488726"/>
                  <a:pt x="1910598" y="1489881"/>
                </a:cubicBezTo>
                <a:cubicBezTo>
                  <a:pt x="1885257" y="1507791"/>
                  <a:pt x="1850121" y="1502627"/>
                  <a:pt x="1830495" y="1477903"/>
                </a:cubicBezTo>
                <a:lnTo>
                  <a:pt x="1551924" y="1126933"/>
                </a:lnTo>
                <a:lnTo>
                  <a:pt x="1239041" y="1439816"/>
                </a:lnTo>
                <a:cubicBezTo>
                  <a:pt x="1226569" y="1452288"/>
                  <a:pt x="1209983" y="1458139"/>
                  <a:pt x="1193674" y="1456888"/>
                </a:cubicBezTo>
                <a:cubicBezTo>
                  <a:pt x="1177363" y="1458142"/>
                  <a:pt x="1160774" y="1452290"/>
                  <a:pt x="1148301" y="1439816"/>
                </a:cubicBezTo>
                <a:lnTo>
                  <a:pt x="670011" y="961527"/>
                </a:lnTo>
                <a:cubicBezTo>
                  <a:pt x="646515" y="938031"/>
                  <a:pt x="646515" y="899938"/>
                  <a:pt x="670011" y="876442"/>
                </a:cubicBezTo>
                <a:cubicBezTo>
                  <a:pt x="681760" y="864694"/>
                  <a:pt x="697157" y="858820"/>
                  <a:pt x="712553" y="858820"/>
                </a:cubicBezTo>
                <a:close/>
                <a:moveTo>
                  <a:pt x="2790000" y="699581"/>
                </a:moveTo>
                <a:lnTo>
                  <a:pt x="450000" y="699581"/>
                </a:lnTo>
                <a:lnTo>
                  <a:pt x="450000" y="1851581"/>
                </a:lnTo>
                <a:lnTo>
                  <a:pt x="2790000" y="1851581"/>
                </a:lnTo>
                <a:close/>
                <a:moveTo>
                  <a:pt x="2987972" y="519497"/>
                </a:moveTo>
                <a:lnTo>
                  <a:pt x="2987972" y="2031665"/>
                </a:lnTo>
                <a:lnTo>
                  <a:pt x="252028" y="2031665"/>
                </a:lnTo>
                <a:lnTo>
                  <a:pt x="252028" y="519497"/>
                </a:lnTo>
                <a:close/>
                <a:moveTo>
                  <a:pt x="1620000" y="0"/>
                </a:moveTo>
                <a:cubicBezTo>
                  <a:pt x="1540462" y="0"/>
                  <a:pt x="1475984" y="64478"/>
                  <a:pt x="1475984" y="144016"/>
                </a:cubicBezTo>
                <a:lnTo>
                  <a:pt x="1475984" y="267469"/>
                </a:lnTo>
                <a:lnTo>
                  <a:pt x="0" y="267469"/>
                </a:lnTo>
                <a:lnTo>
                  <a:pt x="0" y="2283693"/>
                </a:lnTo>
                <a:lnTo>
                  <a:pt x="852101" y="2283693"/>
                </a:lnTo>
                <a:lnTo>
                  <a:pt x="323771" y="3248012"/>
                </a:lnTo>
                <a:lnTo>
                  <a:pt x="621526" y="3248012"/>
                </a:lnTo>
                <a:lnTo>
                  <a:pt x="1149856" y="2283693"/>
                </a:lnTo>
                <a:lnTo>
                  <a:pt x="2090146" y="2283693"/>
                </a:lnTo>
                <a:lnTo>
                  <a:pt x="2618476" y="3248012"/>
                </a:lnTo>
                <a:lnTo>
                  <a:pt x="2916231" y="3248012"/>
                </a:lnTo>
                <a:lnTo>
                  <a:pt x="2387901" y="2283693"/>
                </a:lnTo>
                <a:lnTo>
                  <a:pt x="3240000" y="2283693"/>
                </a:lnTo>
                <a:lnTo>
                  <a:pt x="3240000" y="267469"/>
                </a:lnTo>
                <a:lnTo>
                  <a:pt x="1764016" y="267469"/>
                </a:lnTo>
                <a:lnTo>
                  <a:pt x="1764016" y="144016"/>
                </a:lnTo>
                <a:cubicBezTo>
                  <a:pt x="1764016" y="64478"/>
                  <a:pt x="1699538" y="0"/>
                  <a:pt x="16200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a:sym typeface="+mn-lt"/>
            </a:endParaRPr>
          </a:p>
        </p:txBody>
      </p:sp>
      <p:sp>
        <p:nvSpPr>
          <p:cNvPr id="24" name="Round Same Side Corner Rectangle 21"/>
          <p:cNvSpPr/>
          <p:nvPr/>
        </p:nvSpPr>
        <p:spPr>
          <a:xfrm rot="10800000">
            <a:off x="5469955" y="3976739"/>
            <a:ext cx="386665" cy="436639"/>
          </a:xfrm>
          <a:custGeom>
            <a:avLst/>
            <a:gdLst/>
            <a:ahLst/>
            <a:cxnLst/>
            <a:rect l="l" t="t" r="r" b="b"/>
            <a:pathLst>
              <a:path w="2880320" h="3252576">
                <a:moveTo>
                  <a:pt x="612726" y="2220771"/>
                </a:moveTo>
                <a:cubicBezTo>
                  <a:pt x="662432" y="2220771"/>
                  <a:pt x="702726" y="2180477"/>
                  <a:pt x="702726" y="2130771"/>
                </a:cubicBezTo>
                <a:lnTo>
                  <a:pt x="702726" y="438771"/>
                </a:lnTo>
                <a:cubicBezTo>
                  <a:pt x="702726" y="389065"/>
                  <a:pt x="662432" y="348771"/>
                  <a:pt x="612726" y="348771"/>
                </a:cubicBezTo>
                <a:cubicBezTo>
                  <a:pt x="563020" y="348771"/>
                  <a:pt x="522726" y="389065"/>
                  <a:pt x="522726" y="438771"/>
                </a:cubicBezTo>
                <a:lnTo>
                  <a:pt x="522726" y="2130771"/>
                </a:lnTo>
                <a:cubicBezTo>
                  <a:pt x="522726" y="2180477"/>
                  <a:pt x="563020" y="2220771"/>
                  <a:pt x="612726" y="2220771"/>
                </a:cubicBezTo>
                <a:close/>
                <a:moveTo>
                  <a:pt x="1188790" y="2220771"/>
                </a:moveTo>
                <a:cubicBezTo>
                  <a:pt x="1238496" y="2220771"/>
                  <a:pt x="1278790" y="2180477"/>
                  <a:pt x="1278790" y="2130771"/>
                </a:cubicBezTo>
                <a:lnTo>
                  <a:pt x="1278790" y="438771"/>
                </a:lnTo>
                <a:cubicBezTo>
                  <a:pt x="1278790" y="389065"/>
                  <a:pt x="1238496" y="348771"/>
                  <a:pt x="1188790" y="348771"/>
                </a:cubicBezTo>
                <a:cubicBezTo>
                  <a:pt x="1139084" y="348771"/>
                  <a:pt x="1098790" y="389065"/>
                  <a:pt x="1098790" y="438771"/>
                </a:cubicBezTo>
                <a:lnTo>
                  <a:pt x="1098790" y="2130771"/>
                </a:lnTo>
                <a:cubicBezTo>
                  <a:pt x="1098790" y="2180477"/>
                  <a:pt x="1139084" y="2220771"/>
                  <a:pt x="1188790" y="2220771"/>
                </a:cubicBezTo>
                <a:close/>
                <a:moveTo>
                  <a:pt x="1764854" y="2220771"/>
                </a:moveTo>
                <a:cubicBezTo>
                  <a:pt x="1814560" y="2220771"/>
                  <a:pt x="1854854" y="2180477"/>
                  <a:pt x="1854854" y="2130771"/>
                </a:cubicBezTo>
                <a:lnTo>
                  <a:pt x="1854854" y="438771"/>
                </a:lnTo>
                <a:cubicBezTo>
                  <a:pt x="1854854" y="389065"/>
                  <a:pt x="1814560" y="348771"/>
                  <a:pt x="1764854" y="348771"/>
                </a:cubicBezTo>
                <a:cubicBezTo>
                  <a:pt x="1715148" y="348771"/>
                  <a:pt x="1674854" y="389065"/>
                  <a:pt x="1674854" y="438771"/>
                </a:cubicBezTo>
                <a:lnTo>
                  <a:pt x="1674854" y="2130771"/>
                </a:lnTo>
                <a:cubicBezTo>
                  <a:pt x="1674854" y="2180477"/>
                  <a:pt x="1715148" y="2220771"/>
                  <a:pt x="1764854" y="2220771"/>
                </a:cubicBezTo>
                <a:close/>
                <a:moveTo>
                  <a:pt x="2340918" y="2220771"/>
                </a:moveTo>
                <a:cubicBezTo>
                  <a:pt x="2390624" y="2220771"/>
                  <a:pt x="2430918" y="2180477"/>
                  <a:pt x="2430918" y="2130771"/>
                </a:cubicBezTo>
                <a:lnTo>
                  <a:pt x="2430918" y="438771"/>
                </a:lnTo>
                <a:cubicBezTo>
                  <a:pt x="2430918" y="389065"/>
                  <a:pt x="2390624" y="348771"/>
                  <a:pt x="2340918" y="348771"/>
                </a:cubicBezTo>
                <a:cubicBezTo>
                  <a:pt x="2291212" y="348771"/>
                  <a:pt x="2250918" y="389065"/>
                  <a:pt x="2250918" y="438771"/>
                </a:cubicBezTo>
                <a:lnTo>
                  <a:pt x="2250918" y="2130771"/>
                </a:lnTo>
                <a:cubicBezTo>
                  <a:pt x="2250918" y="2180477"/>
                  <a:pt x="2291212" y="2220771"/>
                  <a:pt x="2340918" y="2220771"/>
                </a:cubicBezTo>
                <a:close/>
                <a:moveTo>
                  <a:pt x="2784182" y="2519920"/>
                </a:moveTo>
                <a:lnTo>
                  <a:pt x="96136" y="2519920"/>
                </a:lnTo>
                <a:lnTo>
                  <a:pt x="96136" y="419995"/>
                </a:lnTo>
                <a:cubicBezTo>
                  <a:pt x="96136" y="188038"/>
                  <a:pt x="284174" y="0"/>
                  <a:pt x="516131" y="0"/>
                </a:cubicBezTo>
                <a:lnTo>
                  <a:pt x="2364187" y="0"/>
                </a:lnTo>
                <a:cubicBezTo>
                  <a:pt x="2596144" y="0"/>
                  <a:pt x="2784182" y="188038"/>
                  <a:pt x="2784182" y="419995"/>
                </a:cubicBezTo>
                <a:close/>
                <a:moveTo>
                  <a:pt x="1687966" y="3252576"/>
                </a:moveTo>
                <a:lnTo>
                  <a:pt x="1192350" y="3252576"/>
                </a:lnTo>
                <a:cubicBezTo>
                  <a:pt x="1129224" y="3252576"/>
                  <a:pt x="1078050" y="3201402"/>
                  <a:pt x="1078050" y="3138276"/>
                </a:cubicBezTo>
                <a:lnTo>
                  <a:pt x="1078050" y="3023976"/>
                </a:lnTo>
                <a:lnTo>
                  <a:pt x="60008" y="3023976"/>
                </a:lnTo>
                <a:cubicBezTo>
                  <a:pt x="26866" y="3023976"/>
                  <a:pt x="0" y="2997110"/>
                  <a:pt x="0" y="2963968"/>
                </a:cubicBezTo>
                <a:lnTo>
                  <a:pt x="0" y="2723944"/>
                </a:lnTo>
                <a:cubicBezTo>
                  <a:pt x="0" y="2690802"/>
                  <a:pt x="26866" y="2663936"/>
                  <a:pt x="60008" y="2663936"/>
                </a:cubicBezTo>
                <a:lnTo>
                  <a:pt x="2820312" y="2663936"/>
                </a:lnTo>
                <a:cubicBezTo>
                  <a:pt x="2853454" y="2663936"/>
                  <a:pt x="2880320" y="2690802"/>
                  <a:pt x="2880320" y="2723944"/>
                </a:cubicBezTo>
                <a:lnTo>
                  <a:pt x="2880320" y="2963968"/>
                </a:lnTo>
                <a:cubicBezTo>
                  <a:pt x="2880320" y="2997110"/>
                  <a:pt x="2853454" y="3023976"/>
                  <a:pt x="2820312" y="3023976"/>
                </a:cubicBezTo>
                <a:lnTo>
                  <a:pt x="1802266" y="3023976"/>
                </a:lnTo>
                <a:lnTo>
                  <a:pt x="1802266" y="3138276"/>
                </a:lnTo>
                <a:cubicBezTo>
                  <a:pt x="1802266" y="3201402"/>
                  <a:pt x="1751092" y="3252576"/>
                  <a:pt x="1687966" y="3252576"/>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a:sym typeface="+mn-lt"/>
            </a:endParaRPr>
          </a:p>
        </p:txBody>
      </p:sp>
      <p:sp>
        <p:nvSpPr>
          <p:cNvPr id="25" name="Rounded Rectangle 10"/>
          <p:cNvSpPr/>
          <p:nvPr/>
        </p:nvSpPr>
        <p:spPr>
          <a:xfrm>
            <a:off x="6497873" y="3462783"/>
            <a:ext cx="372169" cy="492524"/>
          </a:xfrm>
          <a:custGeom>
            <a:avLst/>
            <a:gdLst/>
            <a:ahLst/>
            <a:cxnLst/>
            <a:rect l="l" t="t" r="r" b="b"/>
            <a:pathLst>
              <a:path w="2448272" h="3240000">
                <a:moveTo>
                  <a:pt x="1358676" y="2676152"/>
                </a:moveTo>
                <a:cubicBezTo>
                  <a:pt x="1327753" y="2676152"/>
                  <a:pt x="1302685" y="2701220"/>
                  <a:pt x="1302685" y="2732143"/>
                </a:cubicBezTo>
                <a:lnTo>
                  <a:pt x="1302685" y="2956101"/>
                </a:lnTo>
                <a:cubicBezTo>
                  <a:pt x="1302685" y="2987024"/>
                  <a:pt x="1327753" y="3012092"/>
                  <a:pt x="1358676" y="3012092"/>
                </a:cubicBezTo>
                <a:lnTo>
                  <a:pt x="1582634" y="3012092"/>
                </a:lnTo>
                <a:cubicBezTo>
                  <a:pt x="1613557" y="3012092"/>
                  <a:pt x="1638625" y="2987024"/>
                  <a:pt x="1638625" y="2956101"/>
                </a:cubicBezTo>
                <a:lnTo>
                  <a:pt x="1638625" y="2732143"/>
                </a:lnTo>
                <a:cubicBezTo>
                  <a:pt x="1638625" y="2701220"/>
                  <a:pt x="1613557" y="2676152"/>
                  <a:pt x="1582634" y="2676152"/>
                </a:cubicBezTo>
                <a:close/>
                <a:moveTo>
                  <a:pt x="837062" y="2676152"/>
                </a:moveTo>
                <a:cubicBezTo>
                  <a:pt x="806139" y="2676152"/>
                  <a:pt x="781071" y="2701220"/>
                  <a:pt x="781071" y="2732143"/>
                </a:cubicBezTo>
                <a:lnTo>
                  <a:pt x="781071" y="2956101"/>
                </a:lnTo>
                <a:cubicBezTo>
                  <a:pt x="781071" y="2987024"/>
                  <a:pt x="806139" y="3012092"/>
                  <a:pt x="837062" y="3012092"/>
                </a:cubicBezTo>
                <a:lnTo>
                  <a:pt x="1061020" y="3012092"/>
                </a:lnTo>
                <a:cubicBezTo>
                  <a:pt x="1091943" y="3012092"/>
                  <a:pt x="1117011" y="2987024"/>
                  <a:pt x="1117011" y="2956101"/>
                </a:cubicBezTo>
                <a:lnTo>
                  <a:pt x="1117011" y="2732143"/>
                </a:lnTo>
                <a:cubicBezTo>
                  <a:pt x="1117011" y="2701220"/>
                  <a:pt x="1091943" y="2676152"/>
                  <a:pt x="1061020" y="2676152"/>
                </a:cubicBezTo>
                <a:close/>
                <a:moveTo>
                  <a:pt x="315448" y="2676152"/>
                </a:moveTo>
                <a:cubicBezTo>
                  <a:pt x="284525" y="2676152"/>
                  <a:pt x="259457" y="2701220"/>
                  <a:pt x="259457" y="2732143"/>
                </a:cubicBezTo>
                <a:lnTo>
                  <a:pt x="259457" y="2956101"/>
                </a:lnTo>
                <a:cubicBezTo>
                  <a:pt x="259457" y="2987024"/>
                  <a:pt x="284525" y="3012092"/>
                  <a:pt x="315448" y="3012092"/>
                </a:cubicBezTo>
                <a:lnTo>
                  <a:pt x="539406" y="3012092"/>
                </a:lnTo>
                <a:cubicBezTo>
                  <a:pt x="570329" y="3012092"/>
                  <a:pt x="595397" y="2987024"/>
                  <a:pt x="595397" y="2956101"/>
                </a:cubicBezTo>
                <a:lnTo>
                  <a:pt x="595397" y="2732143"/>
                </a:lnTo>
                <a:cubicBezTo>
                  <a:pt x="595397" y="2701220"/>
                  <a:pt x="570329" y="2676152"/>
                  <a:pt x="539406" y="2676152"/>
                </a:cubicBezTo>
                <a:close/>
                <a:moveTo>
                  <a:pt x="1880291" y="2179832"/>
                </a:moveTo>
                <a:cubicBezTo>
                  <a:pt x="1849368" y="2179832"/>
                  <a:pt x="1824300" y="2204900"/>
                  <a:pt x="1824300" y="2235823"/>
                </a:cubicBezTo>
                <a:lnTo>
                  <a:pt x="1824300" y="2956101"/>
                </a:lnTo>
                <a:cubicBezTo>
                  <a:pt x="1824300" y="2987024"/>
                  <a:pt x="1849368" y="3012092"/>
                  <a:pt x="1880291" y="3012092"/>
                </a:cubicBezTo>
                <a:lnTo>
                  <a:pt x="2104249" y="3012092"/>
                </a:lnTo>
                <a:cubicBezTo>
                  <a:pt x="2135172" y="3012092"/>
                  <a:pt x="2160240" y="2987024"/>
                  <a:pt x="2160240" y="2956101"/>
                </a:cubicBezTo>
                <a:lnTo>
                  <a:pt x="2160240" y="2235823"/>
                </a:lnTo>
                <a:cubicBezTo>
                  <a:pt x="2160240" y="2204900"/>
                  <a:pt x="2135172" y="2179832"/>
                  <a:pt x="2104249" y="2179832"/>
                </a:cubicBezTo>
                <a:close/>
                <a:moveTo>
                  <a:pt x="1358676" y="2179832"/>
                </a:moveTo>
                <a:cubicBezTo>
                  <a:pt x="1327753" y="2179832"/>
                  <a:pt x="1302685" y="2204900"/>
                  <a:pt x="1302685" y="2235823"/>
                </a:cubicBezTo>
                <a:lnTo>
                  <a:pt x="1302685" y="2459781"/>
                </a:lnTo>
                <a:cubicBezTo>
                  <a:pt x="1302685" y="2490704"/>
                  <a:pt x="1327753" y="2515772"/>
                  <a:pt x="1358676" y="2515772"/>
                </a:cubicBezTo>
                <a:lnTo>
                  <a:pt x="1582634" y="2515772"/>
                </a:lnTo>
                <a:cubicBezTo>
                  <a:pt x="1613557" y="2515772"/>
                  <a:pt x="1638625" y="2490704"/>
                  <a:pt x="1638625" y="2459781"/>
                </a:cubicBezTo>
                <a:lnTo>
                  <a:pt x="1638625" y="2235823"/>
                </a:lnTo>
                <a:cubicBezTo>
                  <a:pt x="1638625" y="2204900"/>
                  <a:pt x="1613557" y="2179832"/>
                  <a:pt x="1582634" y="2179832"/>
                </a:cubicBezTo>
                <a:close/>
                <a:moveTo>
                  <a:pt x="837062" y="2179832"/>
                </a:moveTo>
                <a:cubicBezTo>
                  <a:pt x="806139" y="2179832"/>
                  <a:pt x="781071" y="2204900"/>
                  <a:pt x="781071" y="2235823"/>
                </a:cubicBezTo>
                <a:lnTo>
                  <a:pt x="781071" y="2459781"/>
                </a:lnTo>
                <a:cubicBezTo>
                  <a:pt x="781071" y="2490704"/>
                  <a:pt x="806139" y="2515772"/>
                  <a:pt x="837062" y="2515772"/>
                </a:cubicBezTo>
                <a:lnTo>
                  <a:pt x="1061020" y="2515772"/>
                </a:lnTo>
                <a:cubicBezTo>
                  <a:pt x="1091943" y="2515772"/>
                  <a:pt x="1117011" y="2490704"/>
                  <a:pt x="1117011" y="2459781"/>
                </a:cubicBezTo>
                <a:lnTo>
                  <a:pt x="1117011" y="2235823"/>
                </a:lnTo>
                <a:cubicBezTo>
                  <a:pt x="1117011" y="2204900"/>
                  <a:pt x="1091943" y="2179832"/>
                  <a:pt x="1061020" y="2179832"/>
                </a:cubicBezTo>
                <a:close/>
                <a:moveTo>
                  <a:pt x="315448" y="2179832"/>
                </a:moveTo>
                <a:cubicBezTo>
                  <a:pt x="284525" y="2179832"/>
                  <a:pt x="259457" y="2204900"/>
                  <a:pt x="259457" y="2235823"/>
                </a:cubicBezTo>
                <a:lnTo>
                  <a:pt x="259457" y="2459781"/>
                </a:lnTo>
                <a:cubicBezTo>
                  <a:pt x="259457" y="2490704"/>
                  <a:pt x="284525" y="2515772"/>
                  <a:pt x="315448" y="2515772"/>
                </a:cubicBezTo>
                <a:lnTo>
                  <a:pt x="539406" y="2515772"/>
                </a:lnTo>
                <a:cubicBezTo>
                  <a:pt x="570329" y="2515772"/>
                  <a:pt x="595397" y="2490704"/>
                  <a:pt x="595397" y="2459781"/>
                </a:cubicBezTo>
                <a:lnTo>
                  <a:pt x="595397" y="2235823"/>
                </a:lnTo>
                <a:cubicBezTo>
                  <a:pt x="595397" y="2204900"/>
                  <a:pt x="570329" y="2179832"/>
                  <a:pt x="539406" y="2179832"/>
                </a:cubicBezTo>
                <a:close/>
                <a:moveTo>
                  <a:pt x="1880291" y="1683512"/>
                </a:moveTo>
                <a:cubicBezTo>
                  <a:pt x="1849368" y="1683512"/>
                  <a:pt x="1824300" y="1708580"/>
                  <a:pt x="1824300" y="1739503"/>
                </a:cubicBezTo>
                <a:lnTo>
                  <a:pt x="1824300" y="1963461"/>
                </a:lnTo>
                <a:cubicBezTo>
                  <a:pt x="1824300" y="1994384"/>
                  <a:pt x="1849368" y="2019452"/>
                  <a:pt x="1880291" y="2019452"/>
                </a:cubicBezTo>
                <a:lnTo>
                  <a:pt x="2104249" y="2019452"/>
                </a:lnTo>
                <a:cubicBezTo>
                  <a:pt x="2135172" y="2019452"/>
                  <a:pt x="2160240" y="1994384"/>
                  <a:pt x="2160240" y="1963461"/>
                </a:cubicBezTo>
                <a:lnTo>
                  <a:pt x="2160240" y="1739503"/>
                </a:lnTo>
                <a:cubicBezTo>
                  <a:pt x="2160240" y="1708580"/>
                  <a:pt x="2135172" y="1683512"/>
                  <a:pt x="2104249" y="1683512"/>
                </a:cubicBezTo>
                <a:close/>
                <a:moveTo>
                  <a:pt x="1358676" y="1683512"/>
                </a:moveTo>
                <a:cubicBezTo>
                  <a:pt x="1327753" y="1683512"/>
                  <a:pt x="1302685" y="1708580"/>
                  <a:pt x="1302685" y="1739503"/>
                </a:cubicBezTo>
                <a:lnTo>
                  <a:pt x="1302685" y="1963461"/>
                </a:lnTo>
                <a:cubicBezTo>
                  <a:pt x="1302685" y="1994384"/>
                  <a:pt x="1327753" y="2019452"/>
                  <a:pt x="1358676" y="2019452"/>
                </a:cubicBezTo>
                <a:lnTo>
                  <a:pt x="1582634" y="2019452"/>
                </a:lnTo>
                <a:cubicBezTo>
                  <a:pt x="1613557" y="2019452"/>
                  <a:pt x="1638625" y="1994384"/>
                  <a:pt x="1638625" y="1963461"/>
                </a:cubicBezTo>
                <a:lnTo>
                  <a:pt x="1638625" y="1739503"/>
                </a:lnTo>
                <a:cubicBezTo>
                  <a:pt x="1638625" y="1708580"/>
                  <a:pt x="1613557" y="1683512"/>
                  <a:pt x="1582634" y="1683512"/>
                </a:cubicBezTo>
                <a:close/>
                <a:moveTo>
                  <a:pt x="837062" y="1683512"/>
                </a:moveTo>
                <a:cubicBezTo>
                  <a:pt x="806139" y="1683512"/>
                  <a:pt x="781071" y="1708580"/>
                  <a:pt x="781071" y="1739503"/>
                </a:cubicBezTo>
                <a:lnTo>
                  <a:pt x="781071" y="1963461"/>
                </a:lnTo>
                <a:cubicBezTo>
                  <a:pt x="781071" y="1994384"/>
                  <a:pt x="806139" y="2019452"/>
                  <a:pt x="837062" y="2019452"/>
                </a:cubicBezTo>
                <a:lnTo>
                  <a:pt x="1061020" y="2019452"/>
                </a:lnTo>
                <a:cubicBezTo>
                  <a:pt x="1091943" y="2019452"/>
                  <a:pt x="1117011" y="1994384"/>
                  <a:pt x="1117011" y="1963461"/>
                </a:cubicBezTo>
                <a:lnTo>
                  <a:pt x="1117011" y="1739503"/>
                </a:lnTo>
                <a:cubicBezTo>
                  <a:pt x="1117011" y="1708580"/>
                  <a:pt x="1091943" y="1683512"/>
                  <a:pt x="1061020" y="1683512"/>
                </a:cubicBezTo>
                <a:close/>
                <a:moveTo>
                  <a:pt x="315448" y="1683512"/>
                </a:moveTo>
                <a:cubicBezTo>
                  <a:pt x="284525" y="1683512"/>
                  <a:pt x="259457" y="1708580"/>
                  <a:pt x="259457" y="1739503"/>
                </a:cubicBezTo>
                <a:lnTo>
                  <a:pt x="259457" y="1963461"/>
                </a:lnTo>
                <a:cubicBezTo>
                  <a:pt x="259457" y="1994384"/>
                  <a:pt x="284525" y="2019452"/>
                  <a:pt x="315448" y="2019452"/>
                </a:cubicBezTo>
                <a:lnTo>
                  <a:pt x="539406" y="2019452"/>
                </a:lnTo>
                <a:cubicBezTo>
                  <a:pt x="570329" y="2019452"/>
                  <a:pt x="595397" y="1994384"/>
                  <a:pt x="595397" y="1963461"/>
                </a:cubicBezTo>
                <a:lnTo>
                  <a:pt x="595397" y="1739503"/>
                </a:lnTo>
                <a:cubicBezTo>
                  <a:pt x="595397" y="1708580"/>
                  <a:pt x="570329" y="1683512"/>
                  <a:pt x="539406" y="1683512"/>
                </a:cubicBezTo>
                <a:close/>
                <a:moveTo>
                  <a:pt x="1880291" y="1187192"/>
                </a:moveTo>
                <a:cubicBezTo>
                  <a:pt x="1849368" y="1187192"/>
                  <a:pt x="1824300" y="1212260"/>
                  <a:pt x="1824300" y="1243183"/>
                </a:cubicBezTo>
                <a:lnTo>
                  <a:pt x="1824300" y="1467141"/>
                </a:lnTo>
                <a:cubicBezTo>
                  <a:pt x="1824300" y="1498064"/>
                  <a:pt x="1849368" y="1523132"/>
                  <a:pt x="1880291" y="1523132"/>
                </a:cubicBezTo>
                <a:lnTo>
                  <a:pt x="2104249" y="1523132"/>
                </a:lnTo>
                <a:cubicBezTo>
                  <a:pt x="2135172" y="1523132"/>
                  <a:pt x="2160240" y="1498064"/>
                  <a:pt x="2160240" y="1467141"/>
                </a:cubicBezTo>
                <a:lnTo>
                  <a:pt x="2160240" y="1243183"/>
                </a:lnTo>
                <a:cubicBezTo>
                  <a:pt x="2160240" y="1212260"/>
                  <a:pt x="2135172" y="1187192"/>
                  <a:pt x="2104249" y="1187192"/>
                </a:cubicBezTo>
                <a:close/>
                <a:moveTo>
                  <a:pt x="1358676" y="1187192"/>
                </a:moveTo>
                <a:cubicBezTo>
                  <a:pt x="1327753" y="1187192"/>
                  <a:pt x="1302685" y="1212260"/>
                  <a:pt x="1302685" y="1243183"/>
                </a:cubicBezTo>
                <a:lnTo>
                  <a:pt x="1302685" y="1467141"/>
                </a:lnTo>
                <a:cubicBezTo>
                  <a:pt x="1302685" y="1498064"/>
                  <a:pt x="1327753" y="1523132"/>
                  <a:pt x="1358676" y="1523132"/>
                </a:cubicBezTo>
                <a:lnTo>
                  <a:pt x="1582634" y="1523132"/>
                </a:lnTo>
                <a:cubicBezTo>
                  <a:pt x="1613557" y="1523132"/>
                  <a:pt x="1638625" y="1498064"/>
                  <a:pt x="1638625" y="1467141"/>
                </a:cubicBezTo>
                <a:lnTo>
                  <a:pt x="1638625" y="1243183"/>
                </a:lnTo>
                <a:cubicBezTo>
                  <a:pt x="1638625" y="1212260"/>
                  <a:pt x="1613557" y="1187192"/>
                  <a:pt x="1582634" y="1187192"/>
                </a:cubicBezTo>
                <a:close/>
                <a:moveTo>
                  <a:pt x="837062" y="1187192"/>
                </a:moveTo>
                <a:cubicBezTo>
                  <a:pt x="806139" y="1187192"/>
                  <a:pt x="781071" y="1212260"/>
                  <a:pt x="781071" y="1243183"/>
                </a:cubicBezTo>
                <a:lnTo>
                  <a:pt x="781071" y="1467141"/>
                </a:lnTo>
                <a:cubicBezTo>
                  <a:pt x="781071" y="1498064"/>
                  <a:pt x="806139" y="1523132"/>
                  <a:pt x="837062" y="1523132"/>
                </a:cubicBezTo>
                <a:lnTo>
                  <a:pt x="1061020" y="1523132"/>
                </a:lnTo>
                <a:cubicBezTo>
                  <a:pt x="1091943" y="1523132"/>
                  <a:pt x="1117011" y="1498064"/>
                  <a:pt x="1117011" y="1467141"/>
                </a:cubicBezTo>
                <a:lnTo>
                  <a:pt x="1117011" y="1243183"/>
                </a:lnTo>
                <a:cubicBezTo>
                  <a:pt x="1117011" y="1212260"/>
                  <a:pt x="1091943" y="1187192"/>
                  <a:pt x="1061020" y="1187192"/>
                </a:cubicBezTo>
                <a:close/>
                <a:moveTo>
                  <a:pt x="315448" y="1187192"/>
                </a:moveTo>
                <a:cubicBezTo>
                  <a:pt x="284525" y="1187192"/>
                  <a:pt x="259457" y="1212260"/>
                  <a:pt x="259457" y="1243183"/>
                </a:cubicBezTo>
                <a:lnTo>
                  <a:pt x="259457" y="1467141"/>
                </a:lnTo>
                <a:cubicBezTo>
                  <a:pt x="259457" y="1498064"/>
                  <a:pt x="284525" y="1523132"/>
                  <a:pt x="315448" y="1523132"/>
                </a:cubicBezTo>
                <a:lnTo>
                  <a:pt x="539406" y="1523132"/>
                </a:lnTo>
                <a:cubicBezTo>
                  <a:pt x="570329" y="1523132"/>
                  <a:pt x="595397" y="1498064"/>
                  <a:pt x="595397" y="1467141"/>
                </a:cubicBezTo>
                <a:lnTo>
                  <a:pt x="595397" y="1243183"/>
                </a:lnTo>
                <a:cubicBezTo>
                  <a:pt x="595397" y="1212260"/>
                  <a:pt x="570329" y="1187192"/>
                  <a:pt x="539406" y="1187192"/>
                </a:cubicBezTo>
                <a:close/>
                <a:moveTo>
                  <a:pt x="348041" y="163575"/>
                </a:moveTo>
                <a:cubicBezTo>
                  <a:pt x="275130" y="163575"/>
                  <a:pt x="216024" y="222681"/>
                  <a:pt x="216024" y="295592"/>
                </a:cubicBezTo>
                <a:lnTo>
                  <a:pt x="216024" y="823646"/>
                </a:lnTo>
                <a:cubicBezTo>
                  <a:pt x="216024" y="896557"/>
                  <a:pt x="275130" y="955663"/>
                  <a:pt x="348041" y="955663"/>
                </a:cubicBezTo>
                <a:lnTo>
                  <a:pt x="2100231" y="955663"/>
                </a:lnTo>
                <a:cubicBezTo>
                  <a:pt x="2173142" y="955663"/>
                  <a:pt x="2232248" y="896557"/>
                  <a:pt x="2232248" y="823646"/>
                </a:cubicBezTo>
                <a:lnTo>
                  <a:pt x="2232248" y="295592"/>
                </a:lnTo>
                <a:cubicBezTo>
                  <a:pt x="2232248" y="222681"/>
                  <a:pt x="2173142" y="163575"/>
                  <a:pt x="2100231" y="163575"/>
                </a:cubicBezTo>
                <a:close/>
                <a:moveTo>
                  <a:pt x="265172" y="0"/>
                </a:moveTo>
                <a:lnTo>
                  <a:pt x="2183100" y="0"/>
                </a:lnTo>
                <a:cubicBezTo>
                  <a:pt x="2329550" y="0"/>
                  <a:pt x="2448272" y="118722"/>
                  <a:pt x="2448272" y="265172"/>
                </a:cubicBezTo>
                <a:lnTo>
                  <a:pt x="2448272" y="2974828"/>
                </a:lnTo>
                <a:cubicBezTo>
                  <a:pt x="2448272" y="3121278"/>
                  <a:pt x="2329550" y="3240000"/>
                  <a:pt x="2183100" y="3240000"/>
                </a:cubicBezTo>
                <a:lnTo>
                  <a:pt x="265172" y="3240000"/>
                </a:lnTo>
                <a:cubicBezTo>
                  <a:pt x="118722" y="3240000"/>
                  <a:pt x="0" y="3121278"/>
                  <a:pt x="0" y="2974828"/>
                </a:cubicBezTo>
                <a:lnTo>
                  <a:pt x="0" y="265172"/>
                </a:lnTo>
                <a:cubicBezTo>
                  <a:pt x="0" y="118722"/>
                  <a:pt x="118722" y="0"/>
                  <a:pt x="26517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a:sym typeface="+mn-lt"/>
            </a:endParaRPr>
          </a:p>
        </p:txBody>
      </p:sp>
      <p:sp>
        <p:nvSpPr>
          <p:cNvPr id="26" name="Rectangle 18"/>
          <p:cNvSpPr/>
          <p:nvPr/>
        </p:nvSpPr>
        <p:spPr>
          <a:xfrm>
            <a:off x="3237311" y="3009405"/>
            <a:ext cx="491054" cy="390153"/>
          </a:xfrm>
          <a:custGeom>
            <a:avLst/>
            <a:gdLst/>
            <a:ahLst/>
            <a:cxnLst/>
            <a:rect l="l" t="t" r="r" b="b"/>
            <a:pathLst>
              <a:path w="3240000" h="2574247">
                <a:moveTo>
                  <a:pt x="2393400" y="1814089"/>
                </a:moveTo>
                <a:cubicBezTo>
                  <a:pt x="2363577" y="1814089"/>
                  <a:pt x="2339400" y="1838266"/>
                  <a:pt x="2339400" y="1868089"/>
                </a:cubicBezTo>
                <a:cubicBezTo>
                  <a:pt x="2339400" y="1897912"/>
                  <a:pt x="2363577" y="1922089"/>
                  <a:pt x="2393400" y="1922089"/>
                </a:cubicBezTo>
                <a:lnTo>
                  <a:pt x="2573400" y="1922089"/>
                </a:lnTo>
                <a:cubicBezTo>
                  <a:pt x="2603223" y="1922089"/>
                  <a:pt x="2627400" y="1897912"/>
                  <a:pt x="2627400" y="1868089"/>
                </a:cubicBezTo>
                <a:cubicBezTo>
                  <a:pt x="2627400" y="1838266"/>
                  <a:pt x="2603223" y="1814089"/>
                  <a:pt x="2573400" y="1814089"/>
                </a:cubicBezTo>
                <a:close/>
                <a:moveTo>
                  <a:pt x="173344" y="1814089"/>
                </a:moveTo>
                <a:cubicBezTo>
                  <a:pt x="143521" y="1814089"/>
                  <a:pt x="119344" y="1838266"/>
                  <a:pt x="119344" y="1868089"/>
                </a:cubicBezTo>
                <a:cubicBezTo>
                  <a:pt x="119344" y="1897912"/>
                  <a:pt x="143521" y="1922089"/>
                  <a:pt x="173344" y="1922089"/>
                </a:cubicBezTo>
                <a:lnTo>
                  <a:pt x="353344" y="1922089"/>
                </a:lnTo>
                <a:cubicBezTo>
                  <a:pt x="383167" y="1922089"/>
                  <a:pt x="407344" y="1897912"/>
                  <a:pt x="407344" y="1868089"/>
                </a:cubicBezTo>
                <a:cubicBezTo>
                  <a:pt x="407344" y="1838266"/>
                  <a:pt x="383167" y="1814089"/>
                  <a:pt x="353344" y="1814089"/>
                </a:cubicBezTo>
                <a:close/>
                <a:moveTo>
                  <a:pt x="2933496" y="1796081"/>
                </a:moveTo>
                <a:cubicBezTo>
                  <a:pt x="2893727" y="1796081"/>
                  <a:pt x="2861488" y="1828320"/>
                  <a:pt x="2861488" y="1868089"/>
                </a:cubicBezTo>
                <a:cubicBezTo>
                  <a:pt x="2861488" y="1907858"/>
                  <a:pt x="2893727" y="1940097"/>
                  <a:pt x="2933496" y="1940097"/>
                </a:cubicBezTo>
                <a:cubicBezTo>
                  <a:pt x="2973265" y="1940097"/>
                  <a:pt x="3005504" y="1907858"/>
                  <a:pt x="3005504" y="1868089"/>
                </a:cubicBezTo>
                <a:cubicBezTo>
                  <a:pt x="3005504" y="1828320"/>
                  <a:pt x="2973265" y="1796081"/>
                  <a:pt x="2933496" y="1796081"/>
                </a:cubicBezTo>
                <a:close/>
                <a:moveTo>
                  <a:pt x="119344" y="122856"/>
                </a:moveTo>
                <a:lnTo>
                  <a:pt x="119344" y="1728192"/>
                </a:lnTo>
                <a:lnTo>
                  <a:pt x="3120656" y="1728192"/>
                </a:lnTo>
                <a:lnTo>
                  <a:pt x="3120656" y="122856"/>
                </a:lnTo>
                <a:close/>
                <a:moveTo>
                  <a:pt x="0" y="0"/>
                </a:moveTo>
                <a:lnTo>
                  <a:pt x="3240000" y="0"/>
                </a:lnTo>
                <a:lnTo>
                  <a:pt x="3240000" y="2016224"/>
                </a:lnTo>
                <a:lnTo>
                  <a:pt x="1812079" y="2016224"/>
                </a:lnTo>
                <a:lnTo>
                  <a:pt x="1857107" y="2320159"/>
                </a:lnTo>
                <a:lnTo>
                  <a:pt x="2357140" y="2320159"/>
                </a:lnTo>
                <a:cubicBezTo>
                  <a:pt x="2427304" y="2320159"/>
                  <a:pt x="2484184" y="2377039"/>
                  <a:pt x="2484184" y="2447203"/>
                </a:cubicBezTo>
                <a:lnTo>
                  <a:pt x="2484184" y="2574247"/>
                </a:lnTo>
                <a:lnTo>
                  <a:pt x="755992" y="2574247"/>
                </a:lnTo>
                <a:lnTo>
                  <a:pt x="755992" y="2447203"/>
                </a:lnTo>
                <a:cubicBezTo>
                  <a:pt x="755992" y="2377039"/>
                  <a:pt x="812872" y="2320159"/>
                  <a:pt x="883036" y="2320159"/>
                </a:cubicBezTo>
                <a:lnTo>
                  <a:pt x="1382894" y="2320159"/>
                </a:lnTo>
                <a:lnTo>
                  <a:pt x="1427922" y="2016224"/>
                </a:lnTo>
                <a:lnTo>
                  <a:pt x="0" y="201622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a:sym typeface="+mn-lt"/>
            </a:endParaRPr>
          </a:p>
        </p:txBody>
      </p:sp>
      <p:sp>
        <p:nvSpPr>
          <p:cNvPr id="27" name="Rounded Rectangle 5"/>
          <p:cNvSpPr/>
          <p:nvPr/>
        </p:nvSpPr>
        <p:spPr>
          <a:xfrm flipH="1">
            <a:off x="7371413" y="2901870"/>
            <a:ext cx="504633" cy="416291"/>
          </a:xfrm>
          <a:custGeom>
            <a:avLst/>
            <a:gdLst>
              <a:gd name="connsiteX0" fmla="*/ 1384251 w 3217557"/>
              <a:gd name="connsiteY0" fmla="*/ 661544 h 2702049"/>
              <a:gd name="connsiteX1" fmla="*/ 1574067 w 3217557"/>
              <a:gd name="connsiteY1" fmla="*/ 851360 h 2702049"/>
              <a:gd name="connsiteX2" fmla="*/ 1384251 w 3217557"/>
              <a:gd name="connsiteY2" fmla="*/ 1041176 h 2702049"/>
              <a:gd name="connsiteX3" fmla="*/ 1194435 w 3217557"/>
              <a:gd name="connsiteY3" fmla="*/ 851360 h 2702049"/>
              <a:gd name="connsiteX4" fmla="*/ 1384251 w 3217557"/>
              <a:gd name="connsiteY4" fmla="*/ 661544 h 2702049"/>
              <a:gd name="connsiteX5" fmla="*/ 1993421 w 3217557"/>
              <a:gd name="connsiteY5" fmla="*/ 661544 h 2702049"/>
              <a:gd name="connsiteX6" fmla="*/ 2183237 w 3217557"/>
              <a:gd name="connsiteY6" fmla="*/ 851360 h 2702049"/>
              <a:gd name="connsiteX7" fmla="*/ 1993421 w 3217557"/>
              <a:gd name="connsiteY7" fmla="*/ 1041176 h 2702049"/>
              <a:gd name="connsiteX8" fmla="*/ 1803605 w 3217557"/>
              <a:gd name="connsiteY8" fmla="*/ 851360 h 2702049"/>
              <a:gd name="connsiteX9" fmla="*/ 1993421 w 3217557"/>
              <a:gd name="connsiteY9" fmla="*/ 661544 h 2702049"/>
              <a:gd name="connsiteX10" fmla="*/ 2602591 w 3217557"/>
              <a:gd name="connsiteY10" fmla="*/ 661544 h 2702049"/>
              <a:gd name="connsiteX11" fmla="*/ 2792407 w 3217557"/>
              <a:gd name="connsiteY11" fmla="*/ 851360 h 2702049"/>
              <a:gd name="connsiteX12" fmla="*/ 2602591 w 3217557"/>
              <a:gd name="connsiteY12" fmla="*/ 1041176 h 2702049"/>
              <a:gd name="connsiteX13" fmla="*/ 2412775 w 3217557"/>
              <a:gd name="connsiteY13" fmla="*/ 851360 h 2702049"/>
              <a:gd name="connsiteX14" fmla="*/ 2602591 w 3217557"/>
              <a:gd name="connsiteY14" fmla="*/ 661544 h 2702049"/>
              <a:gd name="connsiteX15" fmla="*/ 677114 w 3217557"/>
              <a:gd name="connsiteY15" fmla="*/ 569491 h 2702049"/>
              <a:gd name="connsiteX16" fmla="*/ 330916 w 3217557"/>
              <a:gd name="connsiteY16" fmla="*/ 569491 h 2702049"/>
              <a:gd name="connsiteX17" fmla="*/ 0 w 3217557"/>
              <a:gd name="connsiteY17" fmla="*/ 900407 h 2702049"/>
              <a:gd name="connsiteX18" fmla="*/ 0 w 3217557"/>
              <a:gd name="connsiteY18" fmla="*/ 1952009 h 2702049"/>
              <a:gd name="connsiteX19" fmla="*/ 330916 w 3217557"/>
              <a:gd name="connsiteY19" fmla="*/ 2282925 h 2702049"/>
              <a:gd name="connsiteX20" fmla="*/ 711670 w 3217557"/>
              <a:gd name="connsiteY20" fmla="*/ 2282925 h 2702049"/>
              <a:gd name="connsiteX21" fmla="*/ 15770 w 3217557"/>
              <a:gd name="connsiteY21" fmla="*/ 2702049 h 2702049"/>
              <a:gd name="connsiteX22" fmla="*/ 1294529 w 3217557"/>
              <a:gd name="connsiteY22" fmla="*/ 2282925 h 2702049"/>
              <a:gd name="connsiteX23" fmla="*/ 2117356 w 3217557"/>
              <a:gd name="connsiteY23" fmla="*/ 2282925 h 2702049"/>
              <a:gd name="connsiteX24" fmla="*/ 2418395 w 3217557"/>
              <a:gd name="connsiteY24" fmla="*/ 2087951 h 2702049"/>
              <a:gd name="connsiteX25" fmla="*/ 1830857 w 3217557"/>
              <a:gd name="connsiteY25" fmla="*/ 1799347 h 2702049"/>
              <a:gd name="connsiteX26" fmla="*/ 1008030 w 3217557"/>
              <a:gd name="connsiteY26" fmla="*/ 1799347 h 2702049"/>
              <a:gd name="connsiteX27" fmla="*/ 677114 w 3217557"/>
              <a:gd name="connsiteY27" fmla="*/ 1468431 h 2702049"/>
              <a:gd name="connsiteX28" fmla="*/ 677114 w 3217557"/>
              <a:gd name="connsiteY28" fmla="*/ 569491 h 2702049"/>
              <a:gd name="connsiteX29" fmla="*/ 2886641 w 3217557"/>
              <a:gd name="connsiteY29" fmla="*/ 0 h 2702049"/>
              <a:gd name="connsiteX30" fmla="*/ 1100201 w 3217557"/>
              <a:gd name="connsiteY30" fmla="*/ 0 h 2702049"/>
              <a:gd name="connsiteX31" fmla="*/ 769285 w 3217557"/>
              <a:gd name="connsiteY31" fmla="*/ 330916 h 2702049"/>
              <a:gd name="connsiteX32" fmla="*/ 769285 w 3217557"/>
              <a:gd name="connsiteY32" fmla="*/ 1382518 h 2702049"/>
              <a:gd name="connsiteX33" fmla="*/ 1100201 w 3217557"/>
              <a:gd name="connsiteY33" fmla="*/ 1713434 h 2702049"/>
              <a:gd name="connsiteX34" fmla="*/ 1923028 w 3217557"/>
              <a:gd name="connsiteY34" fmla="*/ 1713434 h 2702049"/>
              <a:gd name="connsiteX35" fmla="*/ 3078958 w 3217557"/>
              <a:gd name="connsiteY35" fmla="*/ 2077967 h 2702049"/>
              <a:gd name="connsiteX36" fmla="*/ 2505887 w 3217557"/>
              <a:gd name="connsiteY36" fmla="*/ 1713434 h 2702049"/>
              <a:gd name="connsiteX37" fmla="*/ 2886641 w 3217557"/>
              <a:gd name="connsiteY37" fmla="*/ 1713434 h 2702049"/>
              <a:gd name="connsiteX38" fmla="*/ 3217557 w 3217557"/>
              <a:gd name="connsiteY38" fmla="*/ 1382518 h 2702049"/>
              <a:gd name="connsiteX39" fmla="*/ 3217557 w 3217557"/>
              <a:gd name="connsiteY39" fmla="*/ 330916 h 2702049"/>
              <a:gd name="connsiteX40" fmla="*/ 2886641 w 3217557"/>
              <a:gd name="connsiteY40" fmla="*/ 0 h 2702049"/>
              <a:gd name="connsiteX0-1" fmla="*/ 1384251 w 3217557"/>
              <a:gd name="connsiteY0-2" fmla="*/ 661544 h 2702049"/>
              <a:gd name="connsiteX1-3" fmla="*/ 1574067 w 3217557"/>
              <a:gd name="connsiteY1-4" fmla="*/ 851360 h 2702049"/>
              <a:gd name="connsiteX2-5" fmla="*/ 1384251 w 3217557"/>
              <a:gd name="connsiteY2-6" fmla="*/ 1041176 h 2702049"/>
              <a:gd name="connsiteX3-7" fmla="*/ 1194435 w 3217557"/>
              <a:gd name="connsiteY3-8" fmla="*/ 851360 h 2702049"/>
              <a:gd name="connsiteX4-9" fmla="*/ 1384251 w 3217557"/>
              <a:gd name="connsiteY4-10" fmla="*/ 661544 h 2702049"/>
              <a:gd name="connsiteX5-11" fmla="*/ 1993421 w 3217557"/>
              <a:gd name="connsiteY5-12" fmla="*/ 661544 h 2702049"/>
              <a:gd name="connsiteX6-13" fmla="*/ 2183237 w 3217557"/>
              <a:gd name="connsiteY6-14" fmla="*/ 851360 h 2702049"/>
              <a:gd name="connsiteX7-15" fmla="*/ 1993421 w 3217557"/>
              <a:gd name="connsiteY7-16" fmla="*/ 1041176 h 2702049"/>
              <a:gd name="connsiteX8-17" fmla="*/ 1803605 w 3217557"/>
              <a:gd name="connsiteY8-18" fmla="*/ 851360 h 2702049"/>
              <a:gd name="connsiteX9-19" fmla="*/ 1993421 w 3217557"/>
              <a:gd name="connsiteY9-20" fmla="*/ 661544 h 2702049"/>
              <a:gd name="connsiteX10-21" fmla="*/ 2602591 w 3217557"/>
              <a:gd name="connsiteY10-22" fmla="*/ 661544 h 2702049"/>
              <a:gd name="connsiteX11-23" fmla="*/ 2792407 w 3217557"/>
              <a:gd name="connsiteY11-24" fmla="*/ 851360 h 2702049"/>
              <a:gd name="connsiteX12-25" fmla="*/ 2602591 w 3217557"/>
              <a:gd name="connsiteY12-26" fmla="*/ 1041176 h 2702049"/>
              <a:gd name="connsiteX13-27" fmla="*/ 2412775 w 3217557"/>
              <a:gd name="connsiteY13-28" fmla="*/ 851360 h 2702049"/>
              <a:gd name="connsiteX14-29" fmla="*/ 2602591 w 3217557"/>
              <a:gd name="connsiteY14-30" fmla="*/ 661544 h 2702049"/>
              <a:gd name="connsiteX15-31" fmla="*/ 677114 w 3217557"/>
              <a:gd name="connsiteY15-32" fmla="*/ 569491 h 2702049"/>
              <a:gd name="connsiteX16-33" fmla="*/ 330916 w 3217557"/>
              <a:gd name="connsiteY16-34" fmla="*/ 569491 h 2702049"/>
              <a:gd name="connsiteX17-35" fmla="*/ 0 w 3217557"/>
              <a:gd name="connsiteY17-36" fmla="*/ 900407 h 2702049"/>
              <a:gd name="connsiteX18-37" fmla="*/ 0 w 3217557"/>
              <a:gd name="connsiteY18-38" fmla="*/ 1952009 h 2702049"/>
              <a:gd name="connsiteX19-39" fmla="*/ 330916 w 3217557"/>
              <a:gd name="connsiteY19-40" fmla="*/ 2282925 h 2702049"/>
              <a:gd name="connsiteX20-41" fmla="*/ 711670 w 3217557"/>
              <a:gd name="connsiteY20-42" fmla="*/ 2282925 h 2702049"/>
              <a:gd name="connsiteX21-43" fmla="*/ 15770 w 3217557"/>
              <a:gd name="connsiteY21-44" fmla="*/ 2702049 h 2702049"/>
              <a:gd name="connsiteX22-45" fmla="*/ 1294529 w 3217557"/>
              <a:gd name="connsiteY22-46" fmla="*/ 2282925 h 2702049"/>
              <a:gd name="connsiteX23-47" fmla="*/ 2117356 w 3217557"/>
              <a:gd name="connsiteY23-48" fmla="*/ 2282925 h 2702049"/>
              <a:gd name="connsiteX24-49" fmla="*/ 2418395 w 3217557"/>
              <a:gd name="connsiteY24-50" fmla="*/ 2087951 h 2702049"/>
              <a:gd name="connsiteX25-51" fmla="*/ 1830857 w 3217557"/>
              <a:gd name="connsiteY25-52" fmla="*/ 1799347 h 2702049"/>
              <a:gd name="connsiteX26-53" fmla="*/ 1008030 w 3217557"/>
              <a:gd name="connsiteY26-54" fmla="*/ 1799347 h 2702049"/>
              <a:gd name="connsiteX27-55" fmla="*/ 677114 w 3217557"/>
              <a:gd name="connsiteY27-56" fmla="*/ 1468431 h 2702049"/>
              <a:gd name="connsiteX28-57" fmla="*/ 677114 w 3217557"/>
              <a:gd name="connsiteY28-58" fmla="*/ 569491 h 2702049"/>
              <a:gd name="connsiteX29-59" fmla="*/ 2886641 w 3217557"/>
              <a:gd name="connsiteY29-60" fmla="*/ 0 h 2702049"/>
              <a:gd name="connsiteX30-61" fmla="*/ 1100201 w 3217557"/>
              <a:gd name="connsiteY30-62" fmla="*/ 0 h 2702049"/>
              <a:gd name="connsiteX31-63" fmla="*/ 769285 w 3217557"/>
              <a:gd name="connsiteY31-64" fmla="*/ 330916 h 2702049"/>
              <a:gd name="connsiteX32-65" fmla="*/ 769285 w 3217557"/>
              <a:gd name="connsiteY32-66" fmla="*/ 1382518 h 2702049"/>
              <a:gd name="connsiteX33-67" fmla="*/ 1100201 w 3217557"/>
              <a:gd name="connsiteY33-68" fmla="*/ 1713434 h 2702049"/>
              <a:gd name="connsiteX34-69" fmla="*/ 1923028 w 3217557"/>
              <a:gd name="connsiteY34-70" fmla="*/ 1713434 h 2702049"/>
              <a:gd name="connsiteX35-71" fmla="*/ 3078958 w 3217557"/>
              <a:gd name="connsiteY35-72" fmla="*/ 2077967 h 2702049"/>
              <a:gd name="connsiteX36-73" fmla="*/ 2505887 w 3217557"/>
              <a:gd name="connsiteY36-74" fmla="*/ 1713434 h 2702049"/>
              <a:gd name="connsiteX37-75" fmla="*/ 2886641 w 3217557"/>
              <a:gd name="connsiteY37-76" fmla="*/ 1713434 h 2702049"/>
              <a:gd name="connsiteX38-77" fmla="*/ 3217557 w 3217557"/>
              <a:gd name="connsiteY38-78" fmla="*/ 1382518 h 2702049"/>
              <a:gd name="connsiteX39-79" fmla="*/ 3217557 w 3217557"/>
              <a:gd name="connsiteY39-80" fmla="*/ 330916 h 2702049"/>
              <a:gd name="connsiteX40-81" fmla="*/ 2886641 w 3217557"/>
              <a:gd name="connsiteY40-82" fmla="*/ 0 h 2702049"/>
              <a:gd name="connsiteX0-83" fmla="*/ 1384251 w 3217557"/>
              <a:gd name="connsiteY0-84" fmla="*/ 661544 h 2633810"/>
              <a:gd name="connsiteX1-85" fmla="*/ 1574067 w 3217557"/>
              <a:gd name="connsiteY1-86" fmla="*/ 851360 h 2633810"/>
              <a:gd name="connsiteX2-87" fmla="*/ 1384251 w 3217557"/>
              <a:gd name="connsiteY2-88" fmla="*/ 1041176 h 2633810"/>
              <a:gd name="connsiteX3-89" fmla="*/ 1194435 w 3217557"/>
              <a:gd name="connsiteY3-90" fmla="*/ 851360 h 2633810"/>
              <a:gd name="connsiteX4-91" fmla="*/ 1384251 w 3217557"/>
              <a:gd name="connsiteY4-92" fmla="*/ 661544 h 2633810"/>
              <a:gd name="connsiteX5-93" fmla="*/ 1993421 w 3217557"/>
              <a:gd name="connsiteY5-94" fmla="*/ 661544 h 2633810"/>
              <a:gd name="connsiteX6-95" fmla="*/ 2183237 w 3217557"/>
              <a:gd name="connsiteY6-96" fmla="*/ 851360 h 2633810"/>
              <a:gd name="connsiteX7-97" fmla="*/ 1993421 w 3217557"/>
              <a:gd name="connsiteY7-98" fmla="*/ 1041176 h 2633810"/>
              <a:gd name="connsiteX8-99" fmla="*/ 1803605 w 3217557"/>
              <a:gd name="connsiteY8-100" fmla="*/ 851360 h 2633810"/>
              <a:gd name="connsiteX9-101" fmla="*/ 1993421 w 3217557"/>
              <a:gd name="connsiteY9-102" fmla="*/ 661544 h 2633810"/>
              <a:gd name="connsiteX10-103" fmla="*/ 2602591 w 3217557"/>
              <a:gd name="connsiteY10-104" fmla="*/ 661544 h 2633810"/>
              <a:gd name="connsiteX11-105" fmla="*/ 2792407 w 3217557"/>
              <a:gd name="connsiteY11-106" fmla="*/ 851360 h 2633810"/>
              <a:gd name="connsiteX12-107" fmla="*/ 2602591 w 3217557"/>
              <a:gd name="connsiteY12-108" fmla="*/ 1041176 h 2633810"/>
              <a:gd name="connsiteX13-109" fmla="*/ 2412775 w 3217557"/>
              <a:gd name="connsiteY13-110" fmla="*/ 851360 h 2633810"/>
              <a:gd name="connsiteX14-111" fmla="*/ 2602591 w 3217557"/>
              <a:gd name="connsiteY14-112" fmla="*/ 661544 h 2633810"/>
              <a:gd name="connsiteX15-113" fmla="*/ 677114 w 3217557"/>
              <a:gd name="connsiteY15-114" fmla="*/ 569491 h 2633810"/>
              <a:gd name="connsiteX16-115" fmla="*/ 330916 w 3217557"/>
              <a:gd name="connsiteY16-116" fmla="*/ 569491 h 2633810"/>
              <a:gd name="connsiteX17-117" fmla="*/ 0 w 3217557"/>
              <a:gd name="connsiteY17-118" fmla="*/ 900407 h 2633810"/>
              <a:gd name="connsiteX18-119" fmla="*/ 0 w 3217557"/>
              <a:gd name="connsiteY18-120" fmla="*/ 1952009 h 2633810"/>
              <a:gd name="connsiteX19-121" fmla="*/ 330916 w 3217557"/>
              <a:gd name="connsiteY19-122" fmla="*/ 2282925 h 2633810"/>
              <a:gd name="connsiteX20-123" fmla="*/ 711670 w 3217557"/>
              <a:gd name="connsiteY20-124" fmla="*/ 2282925 h 2633810"/>
              <a:gd name="connsiteX21-125" fmla="*/ 165895 w 3217557"/>
              <a:gd name="connsiteY21-126" fmla="*/ 2633810 h 2633810"/>
              <a:gd name="connsiteX22-127" fmla="*/ 1294529 w 3217557"/>
              <a:gd name="connsiteY22-128" fmla="*/ 2282925 h 2633810"/>
              <a:gd name="connsiteX23-129" fmla="*/ 2117356 w 3217557"/>
              <a:gd name="connsiteY23-130" fmla="*/ 2282925 h 2633810"/>
              <a:gd name="connsiteX24-131" fmla="*/ 2418395 w 3217557"/>
              <a:gd name="connsiteY24-132" fmla="*/ 2087951 h 2633810"/>
              <a:gd name="connsiteX25-133" fmla="*/ 1830857 w 3217557"/>
              <a:gd name="connsiteY25-134" fmla="*/ 1799347 h 2633810"/>
              <a:gd name="connsiteX26-135" fmla="*/ 1008030 w 3217557"/>
              <a:gd name="connsiteY26-136" fmla="*/ 1799347 h 2633810"/>
              <a:gd name="connsiteX27-137" fmla="*/ 677114 w 3217557"/>
              <a:gd name="connsiteY27-138" fmla="*/ 1468431 h 2633810"/>
              <a:gd name="connsiteX28-139" fmla="*/ 677114 w 3217557"/>
              <a:gd name="connsiteY28-140" fmla="*/ 569491 h 2633810"/>
              <a:gd name="connsiteX29-141" fmla="*/ 2886641 w 3217557"/>
              <a:gd name="connsiteY29-142" fmla="*/ 0 h 2633810"/>
              <a:gd name="connsiteX30-143" fmla="*/ 1100201 w 3217557"/>
              <a:gd name="connsiteY30-144" fmla="*/ 0 h 2633810"/>
              <a:gd name="connsiteX31-145" fmla="*/ 769285 w 3217557"/>
              <a:gd name="connsiteY31-146" fmla="*/ 330916 h 2633810"/>
              <a:gd name="connsiteX32-147" fmla="*/ 769285 w 3217557"/>
              <a:gd name="connsiteY32-148" fmla="*/ 1382518 h 2633810"/>
              <a:gd name="connsiteX33-149" fmla="*/ 1100201 w 3217557"/>
              <a:gd name="connsiteY33-150" fmla="*/ 1713434 h 2633810"/>
              <a:gd name="connsiteX34-151" fmla="*/ 1923028 w 3217557"/>
              <a:gd name="connsiteY34-152" fmla="*/ 1713434 h 2633810"/>
              <a:gd name="connsiteX35-153" fmla="*/ 3078958 w 3217557"/>
              <a:gd name="connsiteY35-154" fmla="*/ 2077967 h 2633810"/>
              <a:gd name="connsiteX36-155" fmla="*/ 2505887 w 3217557"/>
              <a:gd name="connsiteY36-156" fmla="*/ 1713434 h 2633810"/>
              <a:gd name="connsiteX37-157" fmla="*/ 2886641 w 3217557"/>
              <a:gd name="connsiteY37-158" fmla="*/ 1713434 h 2633810"/>
              <a:gd name="connsiteX38-159" fmla="*/ 3217557 w 3217557"/>
              <a:gd name="connsiteY38-160" fmla="*/ 1382518 h 2633810"/>
              <a:gd name="connsiteX39-161" fmla="*/ 3217557 w 3217557"/>
              <a:gd name="connsiteY39-162" fmla="*/ 330916 h 2633810"/>
              <a:gd name="connsiteX40-163" fmla="*/ 2886641 w 3217557"/>
              <a:gd name="connsiteY40-164" fmla="*/ 0 h 2633810"/>
              <a:gd name="connsiteX0-165" fmla="*/ 1384251 w 3217557"/>
              <a:gd name="connsiteY0-166" fmla="*/ 661544 h 2633810"/>
              <a:gd name="connsiteX1-167" fmla="*/ 1574067 w 3217557"/>
              <a:gd name="connsiteY1-168" fmla="*/ 851360 h 2633810"/>
              <a:gd name="connsiteX2-169" fmla="*/ 1384251 w 3217557"/>
              <a:gd name="connsiteY2-170" fmla="*/ 1041176 h 2633810"/>
              <a:gd name="connsiteX3-171" fmla="*/ 1194435 w 3217557"/>
              <a:gd name="connsiteY3-172" fmla="*/ 851360 h 2633810"/>
              <a:gd name="connsiteX4-173" fmla="*/ 1384251 w 3217557"/>
              <a:gd name="connsiteY4-174" fmla="*/ 661544 h 2633810"/>
              <a:gd name="connsiteX5-175" fmla="*/ 1993421 w 3217557"/>
              <a:gd name="connsiteY5-176" fmla="*/ 661544 h 2633810"/>
              <a:gd name="connsiteX6-177" fmla="*/ 2183237 w 3217557"/>
              <a:gd name="connsiteY6-178" fmla="*/ 851360 h 2633810"/>
              <a:gd name="connsiteX7-179" fmla="*/ 1993421 w 3217557"/>
              <a:gd name="connsiteY7-180" fmla="*/ 1041176 h 2633810"/>
              <a:gd name="connsiteX8-181" fmla="*/ 1803605 w 3217557"/>
              <a:gd name="connsiteY8-182" fmla="*/ 851360 h 2633810"/>
              <a:gd name="connsiteX9-183" fmla="*/ 1993421 w 3217557"/>
              <a:gd name="connsiteY9-184" fmla="*/ 661544 h 2633810"/>
              <a:gd name="connsiteX10-185" fmla="*/ 2602591 w 3217557"/>
              <a:gd name="connsiteY10-186" fmla="*/ 661544 h 2633810"/>
              <a:gd name="connsiteX11-187" fmla="*/ 2792407 w 3217557"/>
              <a:gd name="connsiteY11-188" fmla="*/ 851360 h 2633810"/>
              <a:gd name="connsiteX12-189" fmla="*/ 2602591 w 3217557"/>
              <a:gd name="connsiteY12-190" fmla="*/ 1041176 h 2633810"/>
              <a:gd name="connsiteX13-191" fmla="*/ 2412775 w 3217557"/>
              <a:gd name="connsiteY13-192" fmla="*/ 851360 h 2633810"/>
              <a:gd name="connsiteX14-193" fmla="*/ 2602591 w 3217557"/>
              <a:gd name="connsiteY14-194" fmla="*/ 661544 h 2633810"/>
              <a:gd name="connsiteX15-195" fmla="*/ 677114 w 3217557"/>
              <a:gd name="connsiteY15-196" fmla="*/ 569491 h 2633810"/>
              <a:gd name="connsiteX16-197" fmla="*/ 330916 w 3217557"/>
              <a:gd name="connsiteY16-198" fmla="*/ 569491 h 2633810"/>
              <a:gd name="connsiteX17-199" fmla="*/ 0 w 3217557"/>
              <a:gd name="connsiteY17-200" fmla="*/ 900407 h 2633810"/>
              <a:gd name="connsiteX18-201" fmla="*/ 0 w 3217557"/>
              <a:gd name="connsiteY18-202" fmla="*/ 1952009 h 2633810"/>
              <a:gd name="connsiteX19-203" fmla="*/ 330916 w 3217557"/>
              <a:gd name="connsiteY19-204" fmla="*/ 2282925 h 2633810"/>
              <a:gd name="connsiteX20-205" fmla="*/ 711670 w 3217557"/>
              <a:gd name="connsiteY20-206" fmla="*/ 2282925 h 2633810"/>
              <a:gd name="connsiteX21-207" fmla="*/ 165895 w 3217557"/>
              <a:gd name="connsiteY21-208" fmla="*/ 2633810 h 2633810"/>
              <a:gd name="connsiteX22-209" fmla="*/ 1294529 w 3217557"/>
              <a:gd name="connsiteY22-210" fmla="*/ 2282925 h 2633810"/>
              <a:gd name="connsiteX23-211" fmla="*/ 2117356 w 3217557"/>
              <a:gd name="connsiteY23-212" fmla="*/ 2282925 h 2633810"/>
              <a:gd name="connsiteX24-213" fmla="*/ 2418395 w 3217557"/>
              <a:gd name="connsiteY24-214" fmla="*/ 2087951 h 2633810"/>
              <a:gd name="connsiteX25-215" fmla="*/ 1830857 w 3217557"/>
              <a:gd name="connsiteY25-216" fmla="*/ 1799347 h 2633810"/>
              <a:gd name="connsiteX26-217" fmla="*/ 1008030 w 3217557"/>
              <a:gd name="connsiteY26-218" fmla="*/ 1799347 h 2633810"/>
              <a:gd name="connsiteX27-219" fmla="*/ 677114 w 3217557"/>
              <a:gd name="connsiteY27-220" fmla="*/ 1468431 h 2633810"/>
              <a:gd name="connsiteX28-221" fmla="*/ 677114 w 3217557"/>
              <a:gd name="connsiteY28-222" fmla="*/ 569491 h 2633810"/>
              <a:gd name="connsiteX29-223" fmla="*/ 2886641 w 3217557"/>
              <a:gd name="connsiteY29-224" fmla="*/ 0 h 2633810"/>
              <a:gd name="connsiteX30-225" fmla="*/ 1100201 w 3217557"/>
              <a:gd name="connsiteY30-226" fmla="*/ 0 h 2633810"/>
              <a:gd name="connsiteX31-227" fmla="*/ 769285 w 3217557"/>
              <a:gd name="connsiteY31-228" fmla="*/ 330916 h 2633810"/>
              <a:gd name="connsiteX32-229" fmla="*/ 769285 w 3217557"/>
              <a:gd name="connsiteY32-230" fmla="*/ 1382518 h 2633810"/>
              <a:gd name="connsiteX33-231" fmla="*/ 1100201 w 3217557"/>
              <a:gd name="connsiteY33-232" fmla="*/ 1713434 h 2633810"/>
              <a:gd name="connsiteX34-233" fmla="*/ 1923028 w 3217557"/>
              <a:gd name="connsiteY34-234" fmla="*/ 1713434 h 2633810"/>
              <a:gd name="connsiteX35-235" fmla="*/ 3078958 w 3217557"/>
              <a:gd name="connsiteY35-236" fmla="*/ 2077967 h 2633810"/>
              <a:gd name="connsiteX36-237" fmla="*/ 2505887 w 3217557"/>
              <a:gd name="connsiteY36-238" fmla="*/ 1713434 h 2633810"/>
              <a:gd name="connsiteX37-239" fmla="*/ 2886641 w 3217557"/>
              <a:gd name="connsiteY37-240" fmla="*/ 1713434 h 2633810"/>
              <a:gd name="connsiteX38-241" fmla="*/ 3217557 w 3217557"/>
              <a:gd name="connsiteY38-242" fmla="*/ 1382518 h 2633810"/>
              <a:gd name="connsiteX39-243" fmla="*/ 3217557 w 3217557"/>
              <a:gd name="connsiteY39-244" fmla="*/ 330916 h 2633810"/>
              <a:gd name="connsiteX40-245" fmla="*/ 2886641 w 3217557"/>
              <a:gd name="connsiteY40-246" fmla="*/ 0 h 2633810"/>
              <a:gd name="connsiteX0-247" fmla="*/ 1384251 w 3217557"/>
              <a:gd name="connsiteY0-248" fmla="*/ 661544 h 2633810"/>
              <a:gd name="connsiteX1-249" fmla="*/ 1574067 w 3217557"/>
              <a:gd name="connsiteY1-250" fmla="*/ 851360 h 2633810"/>
              <a:gd name="connsiteX2-251" fmla="*/ 1384251 w 3217557"/>
              <a:gd name="connsiteY2-252" fmla="*/ 1041176 h 2633810"/>
              <a:gd name="connsiteX3-253" fmla="*/ 1194435 w 3217557"/>
              <a:gd name="connsiteY3-254" fmla="*/ 851360 h 2633810"/>
              <a:gd name="connsiteX4-255" fmla="*/ 1384251 w 3217557"/>
              <a:gd name="connsiteY4-256" fmla="*/ 661544 h 2633810"/>
              <a:gd name="connsiteX5-257" fmla="*/ 1993421 w 3217557"/>
              <a:gd name="connsiteY5-258" fmla="*/ 661544 h 2633810"/>
              <a:gd name="connsiteX6-259" fmla="*/ 2183237 w 3217557"/>
              <a:gd name="connsiteY6-260" fmla="*/ 851360 h 2633810"/>
              <a:gd name="connsiteX7-261" fmla="*/ 1993421 w 3217557"/>
              <a:gd name="connsiteY7-262" fmla="*/ 1041176 h 2633810"/>
              <a:gd name="connsiteX8-263" fmla="*/ 1803605 w 3217557"/>
              <a:gd name="connsiteY8-264" fmla="*/ 851360 h 2633810"/>
              <a:gd name="connsiteX9-265" fmla="*/ 1993421 w 3217557"/>
              <a:gd name="connsiteY9-266" fmla="*/ 661544 h 2633810"/>
              <a:gd name="connsiteX10-267" fmla="*/ 2602591 w 3217557"/>
              <a:gd name="connsiteY10-268" fmla="*/ 661544 h 2633810"/>
              <a:gd name="connsiteX11-269" fmla="*/ 2792407 w 3217557"/>
              <a:gd name="connsiteY11-270" fmla="*/ 851360 h 2633810"/>
              <a:gd name="connsiteX12-271" fmla="*/ 2602591 w 3217557"/>
              <a:gd name="connsiteY12-272" fmla="*/ 1041176 h 2633810"/>
              <a:gd name="connsiteX13-273" fmla="*/ 2412775 w 3217557"/>
              <a:gd name="connsiteY13-274" fmla="*/ 851360 h 2633810"/>
              <a:gd name="connsiteX14-275" fmla="*/ 2602591 w 3217557"/>
              <a:gd name="connsiteY14-276" fmla="*/ 661544 h 2633810"/>
              <a:gd name="connsiteX15-277" fmla="*/ 677114 w 3217557"/>
              <a:gd name="connsiteY15-278" fmla="*/ 569491 h 2633810"/>
              <a:gd name="connsiteX16-279" fmla="*/ 330916 w 3217557"/>
              <a:gd name="connsiteY16-280" fmla="*/ 569491 h 2633810"/>
              <a:gd name="connsiteX17-281" fmla="*/ 0 w 3217557"/>
              <a:gd name="connsiteY17-282" fmla="*/ 900407 h 2633810"/>
              <a:gd name="connsiteX18-283" fmla="*/ 0 w 3217557"/>
              <a:gd name="connsiteY18-284" fmla="*/ 1952009 h 2633810"/>
              <a:gd name="connsiteX19-285" fmla="*/ 330916 w 3217557"/>
              <a:gd name="connsiteY19-286" fmla="*/ 2282925 h 2633810"/>
              <a:gd name="connsiteX20-287" fmla="*/ 711670 w 3217557"/>
              <a:gd name="connsiteY20-288" fmla="*/ 2282925 h 2633810"/>
              <a:gd name="connsiteX21-289" fmla="*/ 165895 w 3217557"/>
              <a:gd name="connsiteY21-290" fmla="*/ 2633810 h 2633810"/>
              <a:gd name="connsiteX22-291" fmla="*/ 1294529 w 3217557"/>
              <a:gd name="connsiteY22-292" fmla="*/ 2282925 h 2633810"/>
              <a:gd name="connsiteX23-293" fmla="*/ 2117356 w 3217557"/>
              <a:gd name="connsiteY23-294" fmla="*/ 2282925 h 2633810"/>
              <a:gd name="connsiteX24-295" fmla="*/ 2418395 w 3217557"/>
              <a:gd name="connsiteY24-296" fmla="*/ 2087951 h 2633810"/>
              <a:gd name="connsiteX25-297" fmla="*/ 1830857 w 3217557"/>
              <a:gd name="connsiteY25-298" fmla="*/ 1799347 h 2633810"/>
              <a:gd name="connsiteX26-299" fmla="*/ 1008030 w 3217557"/>
              <a:gd name="connsiteY26-300" fmla="*/ 1799347 h 2633810"/>
              <a:gd name="connsiteX27-301" fmla="*/ 677114 w 3217557"/>
              <a:gd name="connsiteY27-302" fmla="*/ 1468431 h 2633810"/>
              <a:gd name="connsiteX28-303" fmla="*/ 677114 w 3217557"/>
              <a:gd name="connsiteY28-304" fmla="*/ 569491 h 2633810"/>
              <a:gd name="connsiteX29-305" fmla="*/ 2886641 w 3217557"/>
              <a:gd name="connsiteY29-306" fmla="*/ 0 h 2633810"/>
              <a:gd name="connsiteX30-307" fmla="*/ 1100201 w 3217557"/>
              <a:gd name="connsiteY30-308" fmla="*/ 0 h 2633810"/>
              <a:gd name="connsiteX31-309" fmla="*/ 769285 w 3217557"/>
              <a:gd name="connsiteY31-310" fmla="*/ 330916 h 2633810"/>
              <a:gd name="connsiteX32-311" fmla="*/ 769285 w 3217557"/>
              <a:gd name="connsiteY32-312" fmla="*/ 1382518 h 2633810"/>
              <a:gd name="connsiteX33-313" fmla="*/ 1100201 w 3217557"/>
              <a:gd name="connsiteY33-314" fmla="*/ 1713434 h 2633810"/>
              <a:gd name="connsiteX34-315" fmla="*/ 1923028 w 3217557"/>
              <a:gd name="connsiteY34-316" fmla="*/ 1713434 h 2633810"/>
              <a:gd name="connsiteX35-317" fmla="*/ 3078958 w 3217557"/>
              <a:gd name="connsiteY35-318" fmla="*/ 2077967 h 2633810"/>
              <a:gd name="connsiteX36-319" fmla="*/ 2505887 w 3217557"/>
              <a:gd name="connsiteY36-320" fmla="*/ 1713434 h 2633810"/>
              <a:gd name="connsiteX37-321" fmla="*/ 2886641 w 3217557"/>
              <a:gd name="connsiteY37-322" fmla="*/ 1713434 h 2633810"/>
              <a:gd name="connsiteX38-323" fmla="*/ 3217557 w 3217557"/>
              <a:gd name="connsiteY38-324" fmla="*/ 1382518 h 2633810"/>
              <a:gd name="connsiteX39-325" fmla="*/ 3217557 w 3217557"/>
              <a:gd name="connsiteY39-326" fmla="*/ 330916 h 2633810"/>
              <a:gd name="connsiteX40-327" fmla="*/ 2886641 w 3217557"/>
              <a:gd name="connsiteY40-328" fmla="*/ 0 h 2633810"/>
              <a:gd name="connsiteX0-329" fmla="*/ 1384251 w 3217557"/>
              <a:gd name="connsiteY0-330" fmla="*/ 661544 h 2654282"/>
              <a:gd name="connsiteX1-331" fmla="*/ 1574067 w 3217557"/>
              <a:gd name="connsiteY1-332" fmla="*/ 851360 h 2654282"/>
              <a:gd name="connsiteX2-333" fmla="*/ 1384251 w 3217557"/>
              <a:gd name="connsiteY2-334" fmla="*/ 1041176 h 2654282"/>
              <a:gd name="connsiteX3-335" fmla="*/ 1194435 w 3217557"/>
              <a:gd name="connsiteY3-336" fmla="*/ 851360 h 2654282"/>
              <a:gd name="connsiteX4-337" fmla="*/ 1384251 w 3217557"/>
              <a:gd name="connsiteY4-338" fmla="*/ 661544 h 2654282"/>
              <a:gd name="connsiteX5-339" fmla="*/ 1993421 w 3217557"/>
              <a:gd name="connsiteY5-340" fmla="*/ 661544 h 2654282"/>
              <a:gd name="connsiteX6-341" fmla="*/ 2183237 w 3217557"/>
              <a:gd name="connsiteY6-342" fmla="*/ 851360 h 2654282"/>
              <a:gd name="connsiteX7-343" fmla="*/ 1993421 w 3217557"/>
              <a:gd name="connsiteY7-344" fmla="*/ 1041176 h 2654282"/>
              <a:gd name="connsiteX8-345" fmla="*/ 1803605 w 3217557"/>
              <a:gd name="connsiteY8-346" fmla="*/ 851360 h 2654282"/>
              <a:gd name="connsiteX9-347" fmla="*/ 1993421 w 3217557"/>
              <a:gd name="connsiteY9-348" fmla="*/ 661544 h 2654282"/>
              <a:gd name="connsiteX10-349" fmla="*/ 2602591 w 3217557"/>
              <a:gd name="connsiteY10-350" fmla="*/ 661544 h 2654282"/>
              <a:gd name="connsiteX11-351" fmla="*/ 2792407 w 3217557"/>
              <a:gd name="connsiteY11-352" fmla="*/ 851360 h 2654282"/>
              <a:gd name="connsiteX12-353" fmla="*/ 2602591 w 3217557"/>
              <a:gd name="connsiteY12-354" fmla="*/ 1041176 h 2654282"/>
              <a:gd name="connsiteX13-355" fmla="*/ 2412775 w 3217557"/>
              <a:gd name="connsiteY13-356" fmla="*/ 851360 h 2654282"/>
              <a:gd name="connsiteX14-357" fmla="*/ 2602591 w 3217557"/>
              <a:gd name="connsiteY14-358" fmla="*/ 661544 h 2654282"/>
              <a:gd name="connsiteX15-359" fmla="*/ 677114 w 3217557"/>
              <a:gd name="connsiteY15-360" fmla="*/ 569491 h 2654282"/>
              <a:gd name="connsiteX16-361" fmla="*/ 330916 w 3217557"/>
              <a:gd name="connsiteY16-362" fmla="*/ 569491 h 2654282"/>
              <a:gd name="connsiteX17-363" fmla="*/ 0 w 3217557"/>
              <a:gd name="connsiteY17-364" fmla="*/ 900407 h 2654282"/>
              <a:gd name="connsiteX18-365" fmla="*/ 0 w 3217557"/>
              <a:gd name="connsiteY18-366" fmla="*/ 1952009 h 2654282"/>
              <a:gd name="connsiteX19-367" fmla="*/ 330916 w 3217557"/>
              <a:gd name="connsiteY19-368" fmla="*/ 2282925 h 2654282"/>
              <a:gd name="connsiteX20-369" fmla="*/ 711670 w 3217557"/>
              <a:gd name="connsiteY20-370" fmla="*/ 2282925 h 2654282"/>
              <a:gd name="connsiteX21-371" fmla="*/ 275077 w 3217557"/>
              <a:gd name="connsiteY21-372" fmla="*/ 2654282 h 2654282"/>
              <a:gd name="connsiteX22-373" fmla="*/ 1294529 w 3217557"/>
              <a:gd name="connsiteY22-374" fmla="*/ 2282925 h 2654282"/>
              <a:gd name="connsiteX23-375" fmla="*/ 2117356 w 3217557"/>
              <a:gd name="connsiteY23-376" fmla="*/ 2282925 h 2654282"/>
              <a:gd name="connsiteX24-377" fmla="*/ 2418395 w 3217557"/>
              <a:gd name="connsiteY24-378" fmla="*/ 2087951 h 2654282"/>
              <a:gd name="connsiteX25-379" fmla="*/ 1830857 w 3217557"/>
              <a:gd name="connsiteY25-380" fmla="*/ 1799347 h 2654282"/>
              <a:gd name="connsiteX26-381" fmla="*/ 1008030 w 3217557"/>
              <a:gd name="connsiteY26-382" fmla="*/ 1799347 h 2654282"/>
              <a:gd name="connsiteX27-383" fmla="*/ 677114 w 3217557"/>
              <a:gd name="connsiteY27-384" fmla="*/ 1468431 h 2654282"/>
              <a:gd name="connsiteX28-385" fmla="*/ 677114 w 3217557"/>
              <a:gd name="connsiteY28-386" fmla="*/ 569491 h 2654282"/>
              <a:gd name="connsiteX29-387" fmla="*/ 2886641 w 3217557"/>
              <a:gd name="connsiteY29-388" fmla="*/ 0 h 2654282"/>
              <a:gd name="connsiteX30-389" fmla="*/ 1100201 w 3217557"/>
              <a:gd name="connsiteY30-390" fmla="*/ 0 h 2654282"/>
              <a:gd name="connsiteX31-391" fmla="*/ 769285 w 3217557"/>
              <a:gd name="connsiteY31-392" fmla="*/ 330916 h 2654282"/>
              <a:gd name="connsiteX32-393" fmla="*/ 769285 w 3217557"/>
              <a:gd name="connsiteY32-394" fmla="*/ 1382518 h 2654282"/>
              <a:gd name="connsiteX33-395" fmla="*/ 1100201 w 3217557"/>
              <a:gd name="connsiteY33-396" fmla="*/ 1713434 h 2654282"/>
              <a:gd name="connsiteX34-397" fmla="*/ 1923028 w 3217557"/>
              <a:gd name="connsiteY34-398" fmla="*/ 1713434 h 2654282"/>
              <a:gd name="connsiteX35-399" fmla="*/ 3078958 w 3217557"/>
              <a:gd name="connsiteY35-400" fmla="*/ 2077967 h 2654282"/>
              <a:gd name="connsiteX36-401" fmla="*/ 2505887 w 3217557"/>
              <a:gd name="connsiteY36-402" fmla="*/ 1713434 h 2654282"/>
              <a:gd name="connsiteX37-403" fmla="*/ 2886641 w 3217557"/>
              <a:gd name="connsiteY37-404" fmla="*/ 1713434 h 2654282"/>
              <a:gd name="connsiteX38-405" fmla="*/ 3217557 w 3217557"/>
              <a:gd name="connsiteY38-406" fmla="*/ 1382518 h 2654282"/>
              <a:gd name="connsiteX39-407" fmla="*/ 3217557 w 3217557"/>
              <a:gd name="connsiteY39-408" fmla="*/ 330916 h 2654282"/>
              <a:gd name="connsiteX40-409" fmla="*/ 2886641 w 3217557"/>
              <a:gd name="connsiteY40-410" fmla="*/ 0 h 2654282"/>
              <a:gd name="connsiteX0-411" fmla="*/ 1384251 w 3217557"/>
              <a:gd name="connsiteY0-412" fmla="*/ 661544 h 2654282"/>
              <a:gd name="connsiteX1-413" fmla="*/ 1574067 w 3217557"/>
              <a:gd name="connsiteY1-414" fmla="*/ 851360 h 2654282"/>
              <a:gd name="connsiteX2-415" fmla="*/ 1384251 w 3217557"/>
              <a:gd name="connsiteY2-416" fmla="*/ 1041176 h 2654282"/>
              <a:gd name="connsiteX3-417" fmla="*/ 1194435 w 3217557"/>
              <a:gd name="connsiteY3-418" fmla="*/ 851360 h 2654282"/>
              <a:gd name="connsiteX4-419" fmla="*/ 1384251 w 3217557"/>
              <a:gd name="connsiteY4-420" fmla="*/ 661544 h 2654282"/>
              <a:gd name="connsiteX5-421" fmla="*/ 1993421 w 3217557"/>
              <a:gd name="connsiteY5-422" fmla="*/ 661544 h 2654282"/>
              <a:gd name="connsiteX6-423" fmla="*/ 2183237 w 3217557"/>
              <a:gd name="connsiteY6-424" fmla="*/ 851360 h 2654282"/>
              <a:gd name="connsiteX7-425" fmla="*/ 1993421 w 3217557"/>
              <a:gd name="connsiteY7-426" fmla="*/ 1041176 h 2654282"/>
              <a:gd name="connsiteX8-427" fmla="*/ 1803605 w 3217557"/>
              <a:gd name="connsiteY8-428" fmla="*/ 851360 h 2654282"/>
              <a:gd name="connsiteX9-429" fmla="*/ 1993421 w 3217557"/>
              <a:gd name="connsiteY9-430" fmla="*/ 661544 h 2654282"/>
              <a:gd name="connsiteX10-431" fmla="*/ 2602591 w 3217557"/>
              <a:gd name="connsiteY10-432" fmla="*/ 661544 h 2654282"/>
              <a:gd name="connsiteX11-433" fmla="*/ 2792407 w 3217557"/>
              <a:gd name="connsiteY11-434" fmla="*/ 851360 h 2654282"/>
              <a:gd name="connsiteX12-435" fmla="*/ 2602591 w 3217557"/>
              <a:gd name="connsiteY12-436" fmla="*/ 1041176 h 2654282"/>
              <a:gd name="connsiteX13-437" fmla="*/ 2412775 w 3217557"/>
              <a:gd name="connsiteY13-438" fmla="*/ 851360 h 2654282"/>
              <a:gd name="connsiteX14-439" fmla="*/ 2602591 w 3217557"/>
              <a:gd name="connsiteY14-440" fmla="*/ 661544 h 2654282"/>
              <a:gd name="connsiteX15-441" fmla="*/ 677114 w 3217557"/>
              <a:gd name="connsiteY15-442" fmla="*/ 569491 h 2654282"/>
              <a:gd name="connsiteX16-443" fmla="*/ 330916 w 3217557"/>
              <a:gd name="connsiteY16-444" fmla="*/ 569491 h 2654282"/>
              <a:gd name="connsiteX17-445" fmla="*/ 0 w 3217557"/>
              <a:gd name="connsiteY17-446" fmla="*/ 900407 h 2654282"/>
              <a:gd name="connsiteX18-447" fmla="*/ 0 w 3217557"/>
              <a:gd name="connsiteY18-448" fmla="*/ 1952009 h 2654282"/>
              <a:gd name="connsiteX19-449" fmla="*/ 330916 w 3217557"/>
              <a:gd name="connsiteY19-450" fmla="*/ 2282925 h 2654282"/>
              <a:gd name="connsiteX20-451" fmla="*/ 711670 w 3217557"/>
              <a:gd name="connsiteY20-452" fmla="*/ 2282925 h 2654282"/>
              <a:gd name="connsiteX21-453" fmla="*/ 275077 w 3217557"/>
              <a:gd name="connsiteY21-454" fmla="*/ 2654282 h 2654282"/>
              <a:gd name="connsiteX22-455" fmla="*/ 1294529 w 3217557"/>
              <a:gd name="connsiteY22-456" fmla="*/ 2282925 h 2654282"/>
              <a:gd name="connsiteX23-457" fmla="*/ 2117356 w 3217557"/>
              <a:gd name="connsiteY23-458" fmla="*/ 2282925 h 2654282"/>
              <a:gd name="connsiteX24-459" fmla="*/ 2418395 w 3217557"/>
              <a:gd name="connsiteY24-460" fmla="*/ 2087951 h 2654282"/>
              <a:gd name="connsiteX25-461" fmla="*/ 1830857 w 3217557"/>
              <a:gd name="connsiteY25-462" fmla="*/ 1799347 h 2654282"/>
              <a:gd name="connsiteX26-463" fmla="*/ 1008030 w 3217557"/>
              <a:gd name="connsiteY26-464" fmla="*/ 1799347 h 2654282"/>
              <a:gd name="connsiteX27-465" fmla="*/ 677114 w 3217557"/>
              <a:gd name="connsiteY27-466" fmla="*/ 1468431 h 2654282"/>
              <a:gd name="connsiteX28-467" fmla="*/ 677114 w 3217557"/>
              <a:gd name="connsiteY28-468" fmla="*/ 569491 h 2654282"/>
              <a:gd name="connsiteX29-469" fmla="*/ 2886641 w 3217557"/>
              <a:gd name="connsiteY29-470" fmla="*/ 0 h 2654282"/>
              <a:gd name="connsiteX30-471" fmla="*/ 1100201 w 3217557"/>
              <a:gd name="connsiteY30-472" fmla="*/ 0 h 2654282"/>
              <a:gd name="connsiteX31-473" fmla="*/ 769285 w 3217557"/>
              <a:gd name="connsiteY31-474" fmla="*/ 330916 h 2654282"/>
              <a:gd name="connsiteX32-475" fmla="*/ 769285 w 3217557"/>
              <a:gd name="connsiteY32-476" fmla="*/ 1382518 h 2654282"/>
              <a:gd name="connsiteX33-477" fmla="*/ 1100201 w 3217557"/>
              <a:gd name="connsiteY33-478" fmla="*/ 1713434 h 2654282"/>
              <a:gd name="connsiteX34-479" fmla="*/ 1923028 w 3217557"/>
              <a:gd name="connsiteY34-480" fmla="*/ 1713434 h 2654282"/>
              <a:gd name="connsiteX35-481" fmla="*/ 3078958 w 3217557"/>
              <a:gd name="connsiteY35-482" fmla="*/ 2077967 h 2654282"/>
              <a:gd name="connsiteX36-483" fmla="*/ 2505887 w 3217557"/>
              <a:gd name="connsiteY36-484" fmla="*/ 1713434 h 2654282"/>
              <a:gd name="connsiteX37-485" fmla="*/ 2886641 w 3217557"/>
              <a:gd name="connsiteY37-486" fmla="*/ 1713434 h 2654282"/>
              <a:gd name="connsiteX38-487" fmla="*/ 3217557 w 3217557"/>
              <a:gd name="connsiteY38-488" fmla="*/ 1382518 h 2654282"/>
              <a:gd name="connsiteX39-489" fmla="*/ 3217557 w 3217557"/>
              <a:gd name="connsiteY39-490" fmla="*/ 330916 h 2654282"/>
              <a:gd name="connsiteX40-491" fmla="*/ 2886641 w 3217557"/>
              <a:gd name="connsiteY40-492" fmla="*/ 0 h 2654282"/>
              <a:gd name="connsiteX0-493" fmla="*/ 1384251 w 3217557"/>
              <a:gd name="connsiteY0-494" fmla="*/ 661544 h 2654282"/>
              <a:gd name="connsiteX1-495" fmla="*/ 1574067 w 3217557"/>
              <a:gd name="connsiteY1-496" fmla="*/ 851360 h 2654282"/>
              <a:gd name="connsiteX2-497" fmla="*/ 1384251 w 3217557"/>
              <a:gd name="connsiteY2-498" fmla="*/ 1041176 h 2654282"/>
              <a:gd name="connsiteX3-499" fmla="*/ 1194435 w 3217557"/>
              <a:gd name="connsiteY3-500" fmla="*/ 851360 h 2654282"/>
              <a:gd name="connsiteX4-501" fmla="*/ 1384251 w 3217557"/>
              <a:gd name="connsiteY4-502" fmla="*/ 661544 h 2654282"/>
              <a:gd name="connsiteX5-503" fmla="*/ 1993421 w 3217557"/>
              <a:gd name="connsiteY5-504" fmla="*/ 661544 h 2654282"/>
              <a:gd name="connsiteX6-505" fmla="*/ 2183237 w 3217557"/>
              <a:gd name="connsiteY6-506" fmla="*/ 851360 h 2654282"/>
              <a:gd name="connsiteX7-507" fmla="*/ 1993421 w 3217557"/>
              <a:gd name="connsiteY7-508" fmla="*/ 1041176 h 2654282"/>
              <a:gd name="connsiteX8-509" fmla="*/ 1803605 w 3217557"/>
              <a:gd name="connsiteY8-510" fmla="*/ 851360 h 2654282"/>
              <a:gd name="connsiteX9-511" fmla="*/ 1993421 w 3217557"/>
              <a:gd name="connsiteY9-512" fmla="*/ 661544 h 2654282"/>
              <a:gd name="connsiteX10-513" fmla="*/ 2602591 w 3217557"/>
              <a:gd name="connsiteY10-514" fmla="*/ 661544 h 2654282"/>
              <a:gd name="connsiteX11-515" fmla="*/ 2792407 w 3217557"/>
              <a:gd name="connsiteY11-516" fmla="*/ 851360 h 2654282"/>
              <a:gd name="connsiteX12-517" fmla="*/ 2602591 w 3217557"/>
              <a:gd name="connsiteY12-518" fmla="*/ 1041176 h 2654282"/>
              <a:gd name="connsiteX13-519" fmla="*/ 2412775 w 3217557"/>
              <a:gd name="connsiteY13-520" fmla="*/ 851360 h 2654282"/>
              <a:gd name="connsiteX14-521" fmla="*/ 2602591 w 3217557"/>
              <a:gd name="connsiteY14-522" fmla="*/ 661544 h 2654282"/>
              <a:gd name="connsiteX15-523" fmla="*/ 677114 w 3217557"/>
              <a:gd name="connsiteY15-524" fmla="*/ 569491 h 2654282"/>
              <a:gd name="connsiteX16-525" fmla="*/ 330916 w 3217557"/>
              <a:gd name="connsiteY16-526" fmla="*/ 569491 h 2654282"/>
              <a:gd name="connsiteX17-527" fmla="*/ 0 w 3217557"/>
              <a:gd name="connsiteY17-528" fmla="*/ 900407 h 2654282"/>
              <a:gd name="connsiteX18-529" fmla="*/ 0 w 3217557"/>
              <a:gd name="connsiteY18-530" fmla="*/ 1952009 h 2654282"/>
              <a:gd name="connsiteX19-531" fmla="*/ 330916 w 3217557"/>
              <a:gd name="connsiteY19-532" fmla="*/ 2282925 h 2654282"/>
              <a:gd name="connsiteX20-533" fmla="*/ 711670 w 3217557"/>
              <a:gd name="connsiteY20-534" fmla="*/ 2282925 h 2654282"/>
              <a:gd name="connsiteX21-535" fmla="*/ 275077 w 3217557"/>
              <a:gd name="connsiteY21-536" fmla="*/ 2654282 h 2654282"/>
              <a:gd name="connsiteX22-537" fmla="*/ 1294529 w 3217557"/>
              <a:gd name="connsiteY22-538" fmla="*/ 2282925 h 2654282"/>
              <a:gd name="connsiteX23-539" fmla="*/ 2117356 w 3217557"/>
              <a:gd name="connsiteY23-540" fmla="*/ 2282925 h 2654282"/>
              <a:gd name="connsiteX24-541" fmla="*/ 2418395 w 3217557"/>
              <a:gd name="connsiteY24-542" fmla="*/ 2087951 h 2654282"/>
              <a:gd name="connsiteX25-543" fmla="*/ 1830857 w 3217557"/>
              <a:gd name="connsiteY25-544" fmla="*/ 1799347 h 2654282"/>
              <a:gd name="connsiteX26-545" fmla="*/ 1008030 w 3217557"/>
              <a:gd name="connsiteY26-546" fmla="*/ 1799347 h 2654282"/>
              <a:gd name="connsiteX27-547" fmla="*/ 677114 w 3217557"/>
              <a:gd name="connsiteY27-548" fmla="*/ 1468431 h 2654282"/>
              <a:gd name="connsiteX28-549" fmla="*/ 677114 w 3217557"/>
              <a:gd name="connsiteY28-550" fmla="*/ 569491 h 2654282"/>
              <a:gd name="connsiteX29-551" fmla="*/ 2886641 w 3217557"/>
              <a:gd name="connsiteY29-552" fmla="*/ 0 h 2654282"/>
              <a:gd name="connsiteX30-553" fmla="*/ 1100201 w 3217557"/>
              <a:gd name="connsiteY30-554" fmla="*/ 0 h 2654282"/>
              <a:gd name="connsiteX31-555" fmla="*/ 769285 w 3217557"/>
              <a:gd name="connsiteY31-556" fmla="*/ 330916 h 2654282"/>
              <a:gd name="connsiteX32-557" fmla="*/ 769285 w 3217557"/>
              <a:gd name="connsiteY32-558" fmla="*/ 1382518 h 2654282"/>
              <a:gd name="connsiteX33-559" fmla="*/ 1100201 w 3217557"/>
              <a:gd name="connsiteY33-560" fmla="*/ 1713434 h 2654282"/>
              <a:gd name="connsiteX34-561" fmla="*/ 1923028 w 3217557"/>
              <a:gd name="connsiteY34-562" fmla="*/ 1713434 h 2654282"/>
              <a:gd name="connsiteX35-563" fmla="*/ 3078958 w 3217557"/>
              <a:gd name="connsiteY35-564" fmla="*/ 2077967 h 2654282"/>
              <a:gd name="connsiteX36-565" fmla="*/ 2505887 w 3217557"/>
              <a:gd name="connsiteY36-566" fmla="*/ 1713434 h 2654282"/>
              <a:gd name="connsiteX37-567" fmla="*/ 2886641 w 3217557"/>
              <a:gd name="connsiteY37-568" fmla="*/ 1713434 h 2654282"/>
              <a:gd name="connsiteX38-569" fmla="*/ 3217557 w 3217557"/>
              <a:gd name="connsiteY38-570" fmla="*/ 1382518 h 2654282"/>
              <a:gd name="connsiteX39-571" fmla="*/ 3217557 w 3217557"/>
              <a:gd name="connsiteY39-572" fmla="*/ 330916 h 2654282"/>
              <a:gd name="connsiteX40-573" fmla="*/ 2886641 w 3217557"/>
              <a:gd name="connsiteY40-574" fmla="*/ 0 h 2654282"/>
              <a:gd name="connsiteX0-575" fmla="*/ 1384251 w 3217557"/>
              <a:gd name="connsiteY0-576" fmla="*/ 661544 h 2654282"/>
              <a:gd name="connsiteX1-577" fmla="*/ 1574067 w 3217557"/>
              <a:gd name="connsiteY1-578" fmla="*/ 851360 h 2654282"/>
              <a:gd name="connsiteX2-579" fmla="*/ 1384251 w 3217557"/>
              <a:gd name="connsiteY2-580" fmla="*/ 1041176 h 2654282"/>
              <a:gd name="connsiteX3-581" fmla="*/ 1194435 w 3217557"/>
              <a:gd name="connsiteY3-582" fmla="*/ 851360 h 2654282"/>
              <a:gd name="connsiteX4-583" fmla="*/ 1384251 w 3217557"/>
              <a:gd name="connsiteY4-584" fmla="*/ 661544 h 2654282"/>
              <a:gd name="connsiteX5-585" fmla="*/ 1993421 w 3217557"/>
              <a:gd name="connsiteY5-586" fmla="*/ 661544 h 2654282"/>
              <a:gd name="connsiteX6-587" fmla="*/ 2183237 w 3217557"/>
              <a:gd name="connsiteY6-588" fmla="*/ 851360 h 2654282"/>
              <a:gd name="connsiteX7-589" fmla="*/ 1993421 w 3217557"/>
              <a:gd name="connsiteY7-590" fmla="*/ 1041176 h 2654282"/>
              <a:gd name="connsiteX8-591" fmla="*/ 1803605 w 3217557"/>
              <a:gd name="connsiteY8-592" fmla="*/ 851360 h 2654282"/>
              <a:gd name="connsiteX9-593" fmla="*/ 1993421 w 3217557"/>
              <a:gd name="connsiteY9-594" fmla="*/ 661544 h 2654282"/>
              <a:gd name="connsiteX10-595" fmla="*/ 2602591 w 3217557"/>
              <a:gd name="connsiteY10-596" fmla="*/ 661544 h 2654282"/>
              <a:gd name="connsiteX11-597" fmla="*/ 2792407 w 3217557"/>
              <a:gd name="connsiteY11-598" fmla="*/ 851360 h 2654282"/>
              <a:gd name="connsiteX12-599" fmla="*/ 2602591 w 3217557"/>
              <a:gd name="connsiteY12-600" fmla="*/ 1041176 h 2654282"/>
              <a:gd name="connsiteX13-601" fmla="*/ 2412775 w 3217557"/>
              <a:gd name="connsiteY13-602" fmla="*/ 851360 h 2654282"/>
              <a:gd name="connsiteX14-603" fmla="*/ 2602591 w 3217557"/>
              <a:gd name="connsiteY14-604" fmla="*/ 661544 h 2654282"/>
              <a:gd name="connsiteX15-605" fmla="*/ 677114 w 3217557"/>
              <a:gd name="connsiteY15-606" fmla="*/ 569491 h 2654282"/>
              <a:gd name="connsiteX16-607" fmla="*/ 330916 w 3217557"/>
              <a:gd name="connsiteY16-608" fmla="*/ 569491 h 2654282"/>
              <a:gd name="connsiteX17-609" fmla="*/ 0 w 3217557"/>
              <a:gd name="connsiteY17-610" fmla="*/ 900407 h 2654282"/>
              <a:gd name="connsiteX18-611" fmla="*/ 0 w 3217557"/>
              <a:gd name="connsiteY18-612" fmla="*/ 1952009 h 2654282"/>
              <a:gd name="connsiteX19-613" fmla="*/ 330916 w 3217557"/>
              <a:gd name="connsiteY19-614" fmla="*/ 2282925 h 2654282"/>
              <a:gd name="connsiteX20-615" fmla="*/ 711670 w 3217557"/>
              <a:gd name="connsiteY20-616" fmla="*/ 2282925 h 2654282"/>
              <a:gd name="connsiteX21-617" fmla="*/ 275077 w 3217557"/>
              <a:gd name="connsiteY21-618" fmla="*/ 2654282 h 2654282"/>
              <a:gd name="connsiteX22-619" fmla="*/ 1294529 w 3217557"/>
              <a:gd name="connsiteY22-620" fmla="*/ 2282925 h 2654282"/>
              <a:gd name="connsiteX23-621" fmla="*/ 2117356 w 3217557"/>
              <a:gd name="connsiteY23-622" fmla="*/ 2282925 h 2654282"/>
              <a:gd name="connsiteX24-623" fmla="*/ 2418395 w 3217557"/>
              <a:gd name="connsiteY24-624" fmla="*/ 2087951 h 2654282"/>
              <a:gd name="connsiteX25-625" fmla="*/ 1830857 w 3217557"/>
              <a:gd name="connsiteY25-626" fmla="*/ 1799347 h 2654282"/>
              <a:gd name="connsiteX26-627" fmla="*/ 1008030 w 3217557"/>
              <a:gd name="connsiteY26-628" fmla="*/ 1799347 h 2654282"/>
              <a:gd name="connsiteX27-629" fmla="*/ 677114 w 3217557"/>
              <a:gd name="connsiteY27-630" fmla="*/ 1468431 h 2654282"/>
              <a:gd name="connsiteX28-631" fmla="*/ 677114 w 3217557"/>
              <a:gd name="connsiteY28-632" fmla="*/ 569491 h 2654282"/>
              <a:gd name="connsiteX29-633" fmla="*/ 2886641 w 3217557"/>
              <a:gd name="connsiteY29-634" fmla="*/ 0 h 2654282"/>
              <a:gd name="connsiteX30-635" fmla="*/ 1100201 w 3217557"/>
              <a:gd name="connsiteY30-636" fmla="*/ 0 h 2654282"/>
              <a:gd name="connsiteX31-637" fmla="*/ 769285 w 3217557"/>
              <a:gd name="connsiteY31-638" fmla="*/ 330916 h 2654282"/>
              <a:gd name="connsiteX32-639" fmla="*/ 769285 w 3217557"/>
              <a:gd name="connsiteY32-640" fmla="*/ 1382518 h 2654282"/>
              <a:gd name="connsiteX33-641" fmla="*/ 1100201 w 3217557"/>
              <a:gd name="connsiteY33-642" fmla="*/ 1713434 h 2654282"/>
              <a:gd name="connsiteX34-643" fmla="*/ 1923028 w 3217557"/>
              <a:gd name="connsiteY34-644" fmla="*/ 1713434 h 2654282"/>
              <a:gd name="connsiteX35-645" fmla="*/ 3078958 w 3217557"/>
              <a:gd name="connsiteY35-646" fmla="*/ 2077967 h 2654282"/>
              <a:gd name="connsiteX36-647" fmla="*/ 2505887 w 3217557"/>
              <a:gd name="connsiteY36-648" fmla="*/ 1713434 h 2654282"/>
              <a:gd name="connsiteX37-649" fmla="*/ 2886641 w 3217557"/>
              <a:gd name="connsiteY37-650" fmla="*/ 1713434 h 2654282"/>
              <a:gd name="connsiteX38-651" fmla="*/ 3217557 w 3217557"/>
              <a:gd name="connsiteY38-652" fmla="*/ 1382518 h 2654282"/>
              <a:gd name="connsiteX39-653" fmla="*/ 3217557 w 3217557"/>
              <a:gd name="connsiteY39-654" fmla="*/ 330916 h 2654282"/>
              <a:gd name="connsiteX40-655" fmla="*/ 2886641 w 3217557"/>
              <a:gd name="connsiteY40-656" fmla="*/ 0 h 2654282"/>
              <a:gd name="connsiteX0-657" fmla="*/ 1384251 w 3217557"/>
              <a:gd name="connsiteY0-658" fmla="*/ 661544 h 2654282"/>
              <a:gd name="connsiteX1-659" fmla="*/ 1574067 w 3217557"/>
              <a:gd name="connsiteY1-660" fmla="*/ 851360 h 2654282"/>
              <a:gd name="connsiteX2-661" fmla="*/ 1384251 w 3217557"/>
              <a:gd name="connsiteY2-662" fmla="*/ 1041176 h 2654282"/>
              <a:gd name="connsiteX3-663" fmla="*/ 1194435 w 3217557"/>
              <a:gd name="connsiteY3-664" fmla="*/ 851360 h 2654282"/>
              <a:gd name="connsiteX4-665" fmla="*/ 1384251 w 3217557"/>
              <a:gd name="connsiteY4-666" fmla="*/ 661544 h 2654282"/>
              <a:gd name="connsiteX5-667" fmla="*/ 1993421 w 3217557"/>
              <a:gd name="connsiteY5-668" fmla="*/ 661544 h 2654282"/>
              <a:gd name="connsiteX6-669" fmla="*/ 2183237 w 3217557"/>
              <a:gd name="connsiteY6-670" fmla="*/ 851360 h 2654282"/>
              <a:gd name="connsiteX7-671" fmla="*/ 1993421 w 3217557"/>
              <a:gd name="connsiteY7-672" fmla="*/ 1041176 h 2654282"/>
              <a:gd name="connsiteX8-673" fmla="*/ 1803605 w 3217557"/>
              <a:gd name="connsiteY8-674" fmla="*/ 851360 h 2654282"/>
              <a:gd name="connsiteX9-675" fmla="*/ 1993421 w 3217557"/>
              <a:gd name="connsiteY9-676" fmla="*/ 661544 h 2654282"/>
              <a:gd name="connsiteX10-677" fmla="*/ 2602591 w 3217557"/>
              <a:gd name="connsiteY10-678" fmla="*/ 661544 h 2654282"/>
              <a:gd name="connsiteX11-679" fmla="*/ 2792407 w 3217557"/>
              <a:gd name="connsiteY11-680" fmla="*/ 851360 h 2654282"/>
              <a:gd name="connsiteX12-681" fmla="*/ 2602591 w 3217557"/>
              <a:gd name="connsiteY12-682" fmla="*/ 1041176 h 2654282"/>
              <a:gd name="connsiteX13-683" fmla="*/ 2412775 w 3217557"/>
              <a:gd name="connsiteY13-684" fmla="*/ 851360 h 2654282"/>
              <a:gd name="connsiteX14-685" fmla="*/ 2602591 w 3217557"/>
              <a:gd name="connsiteY14-686" fmla="*/ 661544 h 2654282"/>
              <a:gd name="connsiteX15-687" fmla="*/ 677114 w 3217557"/>
              <a:gd name="connsiteY15-688" fmla="*/ 569491 h 2654282"/>
              <a:gd name="connsiteX16-689" fmla="*/ 330916 w 3217557"/>
              <a:gd name="connsiteY16-690" fmla="*/ 569491 h 2654282"/>
              <a:gd name="connsiteX17-691" fmla="*/ 0 w 3217557"/>
              <a:gd name="connsiteY17-692" fmla="*/ 900407 h 2654282"/>
              <a:gd name="connsiteX18-693" fmla="*/ 0 w 3217557"/>
              <a:gd name="connsiteY18-694" fmla="*/ 1952009 h 2654282"/>
              <a:gd name="connsiteX19-695" fmla="*/ 330916 w 3217557"/>
              <a:gd name="connsiteY19-696" fmla="*/ 2282925 h 2654282"/>
              <a:gd name="connsiteX20-697" fmla="*/ 711670 w 3217557"/>
              <a:gd name="connsiteY20-698" fmla="*/ 2282925 h 2654282"/>
              <a:gd name="connsiteX21-699" fmla="*/ 275077 w 3217557"/>
              <a:gd name="connsiteY21-700" fmla="*/ 2654282 h 2654282"/>
              <a:gd name="connsiteX22-701" fmla="*/ 1294529 w 3217557"/>
              <a:gd name="connsiteY22-702" fmla="*/ 2282925 h 2654282"/>
              <a:gd name="connsiteX23-703" fmla="*/ 2117356 w 3217557"/>
              <a:gd name="connsiteY23-704" fmla="*/ 2282925 h 2654282"/>
              <a:gd name="connsiteX24-705" fmla="*/ 2418395 w 3217557"/>
              <a:gd name="connsiteY24-706" fmla="*/ 2087951 h 2654282"/>
              <a:gd name="connsiteX25-707" fmla="*/ 1830857 w 3217557"/>
              <a:gd name="connsiteY25-708" fmla="*/ 1799347 h 2654282"/>
              <a:gd name="connsiteX26-709" fmla="*/ 1008030 w 3217557"/>
              <a:gd name="connsiteY26-710" fmla="*/ 1799347 h 2654282"/>
              <a:gd name="connsiteX27-711" fmla="*/ 677114 w 3217557"/>
              <a:gd name="connsiteY27-712" fmla="*/ 1468431 h 2654282"/>
              <a:gd name="connsiteX28-713" fmla="*/ 677114 w 3217557"/>
              <a:gd name="connsiteY28-714" fmla="*/ 569491 h 2654282"/>
              <a:gd name="connsiteX29-715" fmla="*/ 2886641 w 3217557"/>
              <a:gd name="connsiteY29-716" fmla="*/ 0 h 2654282"/>
              <a:gd name="connsiteX30-717" fmla="*/ 1100201 w 3217557"/>
              <a:gd name="connsiteY30-718" fmla="*/ 0 h 2654282"/>
              <a:gd name="connsiteX31-719" fmla="*/ 769285 w 3217557"/>
              <a:gd name="connsiteY31-720" fmla="*/ 330916 h 2654282"/>
              <a:gd name="connsiteX32-721" fmla="*/ 769285 w 3217557"/>
              <a:gd name="connsiteY32-722" fmla="*/ 1382518 h 2654282"/>
              <a:gd name="connsiteX33-723" fmla="*/ 1100201 w 3217557"/>
              <a:gd name="connsiteY33-724" fmla="*/ 1713434 h 2654282"/>
              <a:gd name="connsiteX34-725" fmla="*/ 1923028 w 3217557"/>
              <a:gd name="connsiteY34-726" fmla="*/ 1713434 h 2654282"/>
              <a:gd name="connsiteX35-727" fmla="*/ 3078958 w 3217557"/>
              <a:gd name="connsiteY35-728" fmla="*/ 2077967 h 2654282"/>
              <a:gd name="connsiteX36-729" fmla="*/ 2505887 w 3217557"/>
              <a:gd name="connsiteY36-730" fmla="*/ 1713434 h 2654282"/>
              <a:gd name="connsiteX37-731" fmla="*/ 2886641 w 3217557"/>
              <a:gd name="connsiteY37-732" fmla="*/ 1713434 h 2654282"/>
              <a:gd name="connsiteX38-733" fmla="*/ 3217557 w 3217557"/>
              <a:gd name="connsiteY38-734" fmla="*/ 1382518 h 2654282"/>
              <a:gd name="connsiteX39-735" fmla="*/ 3217557 w 3217557"/>
              <a:gd name="connsiteY39-736" fmla="*/ 330916 h 2654282"/>
              <a:gd name="connsiteX40-737" fmla="*/ 2886641 w 3217557"/>
              <a:gd name="connsiteY40-738" fmla="*/ 0 h 265428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61" y="connsiteY30-62"/>
              </a:cxn>
              <a:cxn ang="0">
                <a:pos x="connsiteX31-63" y="connsiteY31-64"/>
              </a:cxn>
              <a:cxn ang="0">
                <a:pos x="connsiteX32-65" y="connsiteY32-66"/>
              </a:cxn>
              <a:cxn ang="0">
                <a:pos x="connsiteX33-67" y="connsiteY33-68"/>
              </a:cxn>
              <a:cxn ang="0">
                <a:pos x="connsiteX34-69" y="connsiteY34-70"/>
              </a:cxn>
              <a:cxn ang="0">
                <a:pos x="connsiteX35-71" y="connsiteY35-72"/>
              </a:cxn>
              <a:cxn ang="0">
                <a:pos x="connsiteX36-73" y="connsiteY36-74"/>
              </a:cxn>
              <a:cxn ang="0">
                <a:pos x="connsiteX37-75" y="connsiteY37-76"/>
              </a:cxn>
              <a:cxn ang="0">
                <a:pos x="connsiteX38-77" y="connsiteY38-78"/>
              </a:cxn>
              <a:cxn ang="0">
                <a:pos x="connsiteX39-79" y="connsiteY39-80"/>
              </a:cxn>
              <a:cxn ang="0">
                <a:pos x="connsiteX40-81" y="connsiteY40-82"/>
              </a:cxn>
            </a:cxnLst>
            <a:rect l="l" t="t" r="r" b="b"/>
            <a:pathLst>
              <a:path w="3217557" h="2654282">
                <a:moveTo>
                  <a:pt x="1384251" y="661544"/>
                </a:moveTo>
                <a:cubicBezTo>
                  <a:pt x="1489083" y="661544"/>
                  <a:pt x="1574067" y="746528"/>
                  <a:pt x="1574067" y="851360"/>
                </a:cubicBezTo>
                <a:cubicBezTo>
                  <a:pt x="1574067" y="956192"/>
                  <a:pt x="1489083" y="1041176"/>
                  <a:pt x="1384251" y="1041176"/>
                </a:cubicBezTo>
                <a:cubicBezTo>
                  <a:pt x="1279419" y="1041176"/>
                  <a:pt x="1194435" y="956192"/>
                  <a:pt x="1194435" y="851360"/>
                </a:cubicBezTo>
                <a:cubicBezTo>
                  <a:pt x="1194435" y="746528"/>
                  <a:pt x="1279419" y="661544"/>
                  <a:pt x="1384251" y="661544"/>
                </a:cubicBezTo>
                <a:close/>
                <a:moveTo>
                  <a:pt x="1993421" y="661544"/>
                </a:moveTo>
                <a:cubicBezTo>
                  <a:pt x="2098253" y="661544"/>
                  <a:pt x="2183237" y="746528"/>
                  <a:pt x="2183237" y="851360"/>
                </a:cubicBezTo>
                <a:cubicBezTo>
                  <a:pt x="2183237" y="956192"/>
                  <a:pt x="2098253" y="1041176"/>
                  <a:pt x="1993421" y="1041176"/>
                </a:cubicBezTo>
                <a:cubicBezTo>
                  <a:pt x="1888589" y="1041176"/>
                  <a:pt x="1803605" y="956192"/>
                  <a:pt x="1803605" y="851360"/>
                </a:cubicBezTo>
                <a:cubicBezTo>
                  <a:pt x="1803605" y="746528"/>
                  <a:pt x="1888589" y="661544"/>
                  <a:pt x="1993421" y="661544"/>
                </a:cubicBezTo>
                <a:close/>
                <a:moveTo>
                  <a:pt x="2602591" y="661544"/>
                </a:moveTo>
                <a:cubicBezTo>
                  <a:pt x="2707423" y="661544"/>
                  <a:pt x="2792407" y="746528"/>
                  <a:pt x="2792407" y="851360"/>
                </a:cubicBezTo>
                <a:cubicBezTo>
                  <a:pt x="2792407" y="956192"/>
                  <a:pt x="2707423" y="1041176"/>
                  <a:pt x="2602591" y="1041176"/>
                </a:cubicBezTo>
                <a:cubicBezTo>
                  <a:pt x="2497759" y="1041176"/>
                  <a:pt x="2412775" y="956192"/>
                  <a:pt x="2412775" y="851360"/>
                </a:cubicBezTo>
                <a:cubicBezTo>
                  <a:pt x="2412775" y="746528"/>
                  <a:pt x="2497759" y="661544"/>
                  <a:pt x="2602591" y="661544"/>
                </a:cubicBezTo>
                <a:close/>
                <a:moveTo>
                  <a:pt x="677114" y="569491"/>
                </a:moveTo>
                <a:lnTo>
                  <a:pt x="330916" y="569491"/>
                </a:lnTo>
                <a:cubicBezTo>
                  <a:pt x="148156" y="569491"/>
                  <a:pt x="0" y="717647"/>
                  <a:pt x="0" y="900407"/>
                </a:cubicBezTo>
                <a:lnTo>
                  <a:pt x="0" y="1952009"/>
                </a:lnTo>
                <a:cubicBezTo>
                  <a:pt x="0" y="2134769"/>
                  <a:pt x="148156" y="2282925"/>
                  <a:pt x="330916" y="2282925"/>
                </a:cubicBezTo>
                <a:lnTo>
                  <a:pt x="711670" y="2282925"/>
                </a:lnTo>
                <a:cubicBezTo>
                  <a:pt x="639726" y="2394386"/>
                  <a:pt x="647101" y="2475544"/>
                  <a:pt x="275077" y="2654282"/>
                </a:cubicBezTo>
                <a:cubicBezTo>
                  <a:pt x="900998" y="2583693"/>
                  <a:pt x="998412" y="2552618"/>
                  <a:pt x="1294529" y="2282925"/>
                </a:cubicBezTo>
                <a:lnTo>
                  <a:pt x="2117356" y="2282925"/>
                </a:lnTo>
                <a:cubicBezTo>
                  <a:pt x="2251554" y="2282925"/>
                  <a:pt x="2367095" y="2203043"/>
                  <a:pt x="2418395" y="2087951"/>
                </a:cubicBezTo>
                <a:cubicBezTo>
                  <a:pt x="2205538" y="2022975"/>
                  <a:pt x="2032941" y="1932583"/>
                  <a:pt x="1830857" y="1799347"/>
                </a:cubicBezTo>
                <a:lnTo>
                  <a:pt x="1008030" y="1799347"/>
                </a:lnTo>
                <a:cubicBezTo>
                  <a:pt x="825270" y="1799347"/>
                  <a:pt x="677114" y="1651191"/>
                  <a:pt x="677114" y="1468431"/>
                </a:cubicBezTo>
                <a:lnTo>
                  <a:pt x="677114" y="569491"/>
                </a:lnTo>
                <a:close/>
                <a:moveTo>
                  <a:pt x="2886641" y="0"/>
                </a:moveTo>
                <a:lnTo>
                  <a:pt x="1100201" y="0"/>
                </a:lnTo>
                <a:cubicBezTo>
                  <a:pt x="917441" y="0"/>
                  <a:pt x="769285" y="148156"/>
                  <a:pt x="769285" y="330916"/>
                </a:cubicBezTo>
                <a:lnTo>
                  <a:pt x="769285" y="1382518"/>
                </a:lnTo>
                <a:cubicBezTo>
                  <a:pt x="769285" y="1565278"/>
                  <a:pt x="917441" y="1713434"/>
                  <a:pt x="1100201" y="1713434"/>
                </a:cubicBezTo>
                <a:lnTo>
                  <a:pt x="1923028" y="1713434"/>
                </a:lnTo>
                <a:cubicBezTo>
                  <a:pt x="2301032" y="1962656"/>
                  <a:pt x="2453037" y="2007378"/>
                  <a:pt x="3078958" y="2077967"/>
                </a:cubicBezTo>
                <a:cubicBezTo>
                  <a:pt x="2713759" y="1878758"/>
                  <a:pt x="2673367" y="1899957"/>
                  <a:pt x="2505887" y="1713434"/>
                </a:cubicBezTo>
                <a:lnTo>
                  <a:pt x="2886641" y="1713434"/>
                </a:lnTo>
                <a:cubicBezTo>
                  <a:pt x="3069401" y="1713434"/>
                  <a:pt x="3217557" y="1565278"/>
                  <a:pt x="3217557" y="1382518"/>
                </a:cubicBezTo>
                <a:lnTo>
                  <a:pt x="3217557" y="330916"/>
                </a:lnTo>
                <a:cubicBezTo>
                  <a:pt x="3217557" y="148156"/>
                  <a:pt x="3069401" y="0"/>
                  <a:pt x="288664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ym typeface="+mn-lt"/>
            </a:endParaRPr>
          </a:p>
        </p:txBody>
      </p:sp>
      <p:sp>
        <p:nvSpPr>
          <p:cNvPr id="28" name="Text Box 27"/>
          <p:cNvSpPr txBox="1"/>
          <p:nvPr/>
        </p:nvSpPr>
        <p:spPr>
          <a:xfrm>
            <a:off x="2899410" y="2183765"/>
            <a:ext cx="1555750" cy="368300"/>
          </a:xfrm>
          <a:prstGeom prst="rect">
            <a:avLst/>
          </a:prstGeom>
          <a:noFill/>
        </p:spPr>
        <p:txBody>
          <a:bodyPr wrap="square" rtlCol="0">
            <a:spAutoFit/>
          </a:bodyPr>
          <a:p>
            <a:r>
              <a:rPr lang="en-US"/>
              <a:t>open website</a:t>
            </a:r>
            <a:endParaRPr lang="en-US"/>
          </a:p>
        </p:txBody>
      </p:sp>
      <p:sp>
        <p:nvSpPr>
          <p:cNvPr id="29" name="Text Box 28"/>
          <p:cNvSpPr txBox="1"/>
          <p:nvPr/>
        </p:nvSpPr>
        <p:spPr>
          <a:xfrm>
            <a:off x="4699635" y="2571750"/>
            <a:ext cx="1655445" cy="645160"/>
          </a:xfrm>
          <a:prstGeom prst="rect">
            <a:avLst/>
          </a:prstGeom>
          <a:noFill/>
        </p:spPr>
        <p:txBody>
          <a:bodyPr wrap="square" rtlCol="0">
            <a:spAutoFit/>
          </a:bodyPr>
          <a:p>
            <a:r>
              <a:rPr lang="en-US"/>
              <a:t>upload resumes</a:t>
            </a:r>
            <a:endParaRPr lang="en-US"/>
          </a:p>
        </p:txBody>
      </p:sp>
      <p:sp>
        <p:nvSpPr>
          <p:cNvPr id="30" name="Text Box 29"/>
          <p:cNvSpPr txBox="1"/>
          <p:nvPr/>
        </p:nvSpPr>
        <p:spPr>
          <a:xfrm>
            <a:off x="5248910" y="4996815"/>
            <a:ext cx="1443990" cy="645160"/>
          </a:xfrm>
          <a:prstGeom prst="rect">
            <a:avLst/>
          </a:prstGeom>
          <a:noFill/>
        </p:spPr>
        <p:txBody>
          <a:bodyPr wrap="square" rtlCol="0">
            <a:spAutoFit/>
          </a:bodyPr>
          <a:p>
            <a:r>
              <a:rPr lang="en-US"/>
              <a:t>convert docx to text</a:t>
            </a:r>
            <a:endParaRPr lang="en-US"/>
          </a:p>
        </p:txBody>
      </p:sp>
      <p:sp>
        <p:nvSpPr>
          <p:cNvPr id="31" name="Text Box 30"/>
          <p:cNvSpPr txBox="1"/>
          <p:nvPr/>
        </p:nvSpPr>
        <p:spPr>
          <a:xfrm>
            <a:off x="6374130" y="4558665"/>
            <a:ext cx="2468880" cy="645160"/>
          </a:xfrm>
          <a:prstGeom prst="rect">
            <a:avLst/>
          </a:prstGeom>
          <a:noFill/>
        </p:spPr>
        <p:txBody>
          <a:bodyPr wrap="square" rtlCol="0">
            <a:spAutoFit/>
          </a:bodyPr>
          <a:p>
            <a:r>
              <a:rPr lang="en-US"/>
              <a:t>create Counter Vectorizer</a:t>
            </a:r>
            <a:endParaRPr lang="en-US"/>
          </a:p>
        </p:txBody>
      </p:sp>
      <p:sp>
        <p:nvSpPr>
          <p:cNvPr id="32" name="Text Box 31"/>
          <p:cNvSpPr txBox="1"/>
          <p:nvPr/>
        </p:nvSpPr>
        <p:spPr>
          <a:xfrm>
            <a:off x="6963410" y="1655445"/>
            <a:ext cx="2259330" cy="645160"/>
          </a:xfrm>
          <a:prstGeom prst="rect">
            <a:avLst/>
          </a:prstGeom>
          <a:noFill/>
        </p:spPr>
        <p:txBody>
          <a:bodyPr wrap="square" rtlCol="0">
            <a:spAutoFit/>
          </a:bodyPr>
          <a:p>
            <a:r>
              <a:rPr lang="en-US"/>
              <a:t>Now fit the resumes and job description</a:t>
            </a:r>
            <a:endParaRPr lang="en-US"/>
          </a:p>
        </p:txBody>
      </p:sp>
      <p:sp>
        <p:nvSpPr>
          <p:cNvPr id="33" name="Text Box 32"/>
          <p:cNvSpPr txBox="1"/>
          <p:nvPr/>
        </p:nvSpPr>
        <p:spPr>
          <a:xfrm>
            <a:off x="8698865" y="4393565"/>
            <a:ext cx="1713865" cy="645160"/>
          </a:xfrm>
          <a:prstGeom prst="rect">
            <a:avLst/>
          </a:prstGeom>
          <a:noFill/>
        </p:spPr>
        <p:txBody>
          <a:bodyPr wrap="square" rtlCol="0">
            <a:spAutoFit/>
          </a:bodyPr>
          <a:p>
            <a:r>
              <a:rPr lang="en-US"/>
              <a:t>Compare all the resumes</a:t>
            </a:r>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132730" y="537881"/>
            <a:ext cx="3027157" cy="5871884"/>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custDataLst>
              <p:tags r:id="rId1"/>
            </p:custDataLst>
          </p:nvPr>
        </p:nvSpPr>
        <p:spPr>
          <a:xfrm>
            <a:off x="574695" y="455001"/>
            <a:ext cx="10998739" cy="6402999"/>
          </a:xfrm>
          <a:prstGeom prst="rect">
            <a:avLst/>
          </a:prstGeom>
          <a:noFill/>
        </p:spPr>
        <p:txBody>
          <a:bodyPr wrap="square" anchor="ctr" anchorCtr="0">
            <a:noAutofit/>
          </a:bodyPr>
          <a:lstStyle>
            <a:defPPr>
              <a:defRPr lang="zh-CN"/>
            </a:defPPr>
            <a:lvl1pPr>
              <a:defRPr>
                <a:solidFill>
                  <a:srgbClr val="474546"/>
                </a:solidFill>
                <a:latin typeface="+mj-lt"/>
              </a:defRPr>
            </a:lvl1pPr>
          </a:lstStyle>
          <a:p>
            <a:r>
              <a:rPr lang="en-US" altLang="zh-CN" sz="2800" b="1" dirty="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sym typeface="+mn-lt"/>
              </a:rPr>
              <a:t>IMPLEMENTATION : </a:t>
            </a:r>
            <a:endParaRPr lang="en-US" altLang="zh-CN" sz="2800" b="1" dirty="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sym typeface="+mn-lt"/>
            </a:endParaRPr>
          </a:p>
          <a:p>
            <a:endParaRPr lang="en-US" altLang="zh-CN" sz="2800" b="1" dirty="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sym typeface="+mn-lt"/>
            </a:endParaRPr>
          </a:p>
          <a:p>
            <a:endParaRPr lang="en-US" altLang="zh-CN" sz="2800" b="1" dirty="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sym typeface="+mn-lt"/>
            </a:endParaRPr>
          </a:p>
          <a:p>
            <a:endParaRPr lang="en-US" altLang="zh-CN" sz="2800" b="1" dirty="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sym typeface="+mn-lt"/>
            </a:endParaRPr>
          </a:p>
          <a:p>
            <a:endParaRPr lang="en-US" altLang="zh-CN" sz="2800" b="1" dirty="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sym typeface="+mn-lt"/>
            </a:endParaRPr>
          </a:p>
          <a:p>
            <a:endParaRPr lang="en-US" altLang="zh-CN" sz="2800" b="1" dirty="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sym typeface="+mn-lt"/>
            </a:endParaRPr>
          </a:p>
          <a:p>
            <a:endParaRPr lang="en-US" altLang="zh-CN" sz="2800" b="1" dirty="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sym typeface="+mn-lt"/>
            </a:endParaRPr>
          </a:p>
          <a:p>
            <a:endParaRPr lang="en-US" altLang="zh-CN" sz="2800" b="1" dirty="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sym typeface="+mn-lt"/>
            </a:endParaRPr>
          </a:p>
          <a:p>
            <a:endParaRPr lang="en-US" altLang="zh-CN" sz="2800" b="1" dirty="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sym typeface="+mn-lt"/>
            </a:endParaRPr>
          </a:p>
          <a:p>
            <a:endParaRPr lang="en-US" altLang="zh-CN" sz="2800" b="1" dirty="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sym typeface="+mn-lt"/>
            </a:endParaRPr>
          </a:p>
          <a:p>
            <a:endParaRPr lang="en-US" altLang="zh-CN" sz="2800" b="1" dirty="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sym typeface="+mn-lt"/>
            </a:endParaRPr>
          </a:p>
          <a:p>
            <a:endParaRPr lang="en-US" altLang="zh-CN" sz="2800" b="1" dirty="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sym typeface="+mn-lt"/>
            </a:endParaRPr>
          </a:p>
          <a:p>
            <a:endParaRPr lang="en-US" altLang="zh-CN" sz="2800" b="1" dirty="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sym typeface="+mn-lt"/>
            </a:endParaRPr>
          </a:p>
          <a:p>
            <a:endParaRPr lang="en-US" altLang="zh-CN" sz="2800" b="1" dirty="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sym typeface="+mn-lt"/>
            </a:endParaRPr>
          </a:p>
        </p:txBody>
      </p:sp>
      <p:pic>
        <p:nvPicPr>
          <p:cNvPr id="3" name="Picture 2"/>
          <p:cNvPicPr>
            <a:picLocks noChangeAspect="1"/>
          </p:cNvPicPr>
          <p:nvPr/>
        </p:nvPicPr>
        <p:blipFill>
          <a:blip r:embed="rId2"/>
          <a:stretch>
            <a:fillRect/>
          </a:stretch>
        </p:blipFill>
        <p:spPr>
          <a:xfrm>
            <a:off x="618566" y="1488142"/>
            <a:ext cx="5316070" cy="4914858"/>
          </a:xfrm>
          <a:prstGeom prst="rect">
            <a:avLst/>
          </a:prstGeom>
        </p:spPr>
      </p:pic>
      <p:pic>
        <p:nvPicPr>
          <p:cNvPr id="6" name="Picture 5"/>
          <p:cNvPicPr>
            <a:picLocks noChangeAspect="1"/>
          </p:cNvPicPr>
          <p:nvPr/>
        </p:nvPicPr>
        <p:blipFill>
          <a:blip r:embed="rId3"/>
          <a:stretch>
            <a:fillRect/>
          </a:stretch>
        </p:blipFill>
        <p:spPr>
          <a:xfrm>
            <a:off x="6257365" y="1488142"/>
            <a:ext cx="5359940" cy="4914858"/>
          </a:xfrm>
          <a:prstGeom prst="rect">
            <a:avLst/>
          </a:prstGeom>
        </p:spPr>
      </p:pic>
    </p:spTree>
  </p:cSld>
  <p:clrMapOvr>
    <a:masterClrMapping/>
  </p:clrMapOvr>
</p:sld>
</file>

<file path=ppt/tags/tag1.xml><?xml version="1.0" encoding="utf-8"?>
<p:tagLst xmlns:p="http://schemas.openxmlformats.org/presentationml/2006/main">
  <p:tag name="KSO_WM_TAG_VERSION" val="1.0"/>
  <p:tag name="KSO_WM_BEAUTIFY_FLAG" val="#wm#"/>
  <p:tag name="KSO_WM_UNIT_ISCONTENTSTITLE" val="0"/>
  <p:tag name="KSO_WM_UNIT_TYPE" val="l_h_a"/>
  <p:tag name="KSO_WM_UNIT_INDEX" val="1_2_1"/>
  <p:tag name="KSO_WM_UNIT_LAYERLEVEL" val="1_1_1"/>
  <p:tag name="KSO_WM_UNIT_VALUE" val="11"/>
  <p:tag name="KSO_WM_UNIT_HIGHLIGHT" val="0"/>
  <p:tag name="KSO_WM_UNIT_COMPATIBLE" val="0"/>
  <p:tag name="KSO_WM_TEMPLATE_CATEGORY" val="custom"/>
  <p:tag name="KSO_WM_TEMPLATE_INDEX" val="20177430"/>
  <p:tag name="KSO_WM_DIAGRAM_GROUP_CODE" val="l1-1"/>
  <p:tag name="KSO_WM_UNIT_ID" val="custom20177430_5*l_h_a*1_2_1"/>
  <p:tag name="KSO_WM_UNIT_NOCLEAR" val="0"/>
  <p:tag name="KSO_WM_UNIT_DIAGRAM_ISNUMVISUAL" val="0"/>
  <p:tag name="KSO_WM_UNIT_DIAGRAM_ISREFERUNIT" val="0"/>
  <p:tag name="KSO_WM_UNIT_PRESET_TEXT" val="LOREM IPSUM"/>
  <p:tag name="KSO_WM_UNIT_TEXT_FILL_FORE_SCHEMECOLOR_INDEX" val="13"/>
  <p:tag name="KSO_WM_UNIT_TEXT_FILL_TYPE" val="1"/>
  <p:tag name="KSO_WM_UNIT_USESOURCEFORMAT_APPLY" val="1"/>
</p:tagLst>
</file>

<file path=ppt/tags/tag10.xml><?xml version="1.0" encoding="utf-8"?>
<p:tagLst xmlns:p="http://schemas.openxmlformats.org/presentationml/2006/main">
  <p:tag name="KSO_WM_TAG_VERSION" val="1.0"/>
  <p:tag name="KSO_WM_BEAUTIFY_FLAG" val="#wm#"/>
  <p:tag name="KSO_WM_UNIT_TYPE" val="l_h_f"/>
  <p:tag name="KSO_WM_UNIT_INDEX" val="1_2_1"/>
  <p:tag name="KSO_WM_UNIT_LAYERLEVEL" val="1_1_1"/>
  <p:tag name="KSO_WM_UNIT_VALUE" val="52"/>
  <p:tag name="KSO_WM_UNIT_HIGHLIGHT" val="0"/>
  <p:tag name="KSO_WM_UNIT_COMPATIBLE" val="0"/>
  <p:tag name="KSO_WM_TEMPLATE_CATEGORY" val="custom"/>
  <p:tag name="KSO_WM_TEMPLATE_INDEX" val="20177430"/>
  <p:tag name="KSO_WM_DIAGRAM_GROUP_CODE" val="l1-1"/>
  <p:tag name="KSO_WM_UNIT_ID" val="custom20177430_5*l_h_f*1_2_1"/>
  <p:tag name="KSO_WM_UNIT_NOCLEAR" val="0"/>
  <p:tag name="KSO_WM_UNIT_DIAGRAM_ISNUMVISUAL" val="0"/>
  <p:tag name="KSO_WM_UNIT_DIAGRAM_ISREFERUNIT" val="0"/>
  <p:tag name="KSO_WM_UNIT_PRESET_TEXT" val="Lorem ipsum dolor sit amet, consectetur adipisicing elit."/>
  <p:tag name="KSO_WM_UNIT_TEXT_FILL_FORE_SCHEMECOLOR_INDEX" val="13"/>
  <p:tag name="KSO_WM_UNIT_TEXT_FILL_TYPE" val="1"/>
  <p:tag name="KSO_WM_UNIT_USESOURCEFORMAT_APPLY" val="1"/>
</p:tagLst>
</file>

<file path=ppt/tags/tag11.xml><?xml version="1.0" encoding="utf-8"?>
<p:tagLst xmlns:p="http://schemas.openxmlformats.org/presentationml/2006/main">
  <p:tag name="KSO_WM_TAG_VERSION" val="1.0"/>
  <p:tag name="KSO_WM_BEAUTIFY_FLAG" val="#wm#"/>
  <p:tag name="KSO_WM_UNIT_TYPE" val="a"/>
  <p:tag name="KSO_WM_UNIT_INDEX" val="1"/>
  <p:tag name="KSO_WM_UNIT_LAYERLEVEL" val="1"/>
  <p:tag name="KSO_WM_UNIT_VALUE" val="23"/>
  <p:tag name="KSO_WM_UNIT_ISCONTENTSTITLE" val="0"/>
  <p:tag name="KSO_WM_UNIT_HIGHLIGHT" val="0"/>
  <p:tag name="KSO_WM_UNIT_COMPATIBLE" val="0"/>
  <p:tag name="KSO_WM_TEMPLATE_CATEGORY" val="custom"/>
  <p:tag name="KSO_WM_TEMPLATE_INDEX" val="20177430"/>
  <p:tag name="KSO_WM_DIAGRAM_GROUP_CODE" val="m1-1"/>
  <p:tag name="KSO_WM_UNIT_ID" val="custom20177430_21*a*1"/>
  <p:tag name="KSO_WM_UNIT_NOCLEAR" val="0"/>
  <p:tag name="KSO_WM_UNIT_DIAGRAM_ISNUMVISUAL" val="0"/>
  <p:tag name="KSO_WM_UNIT_DIAGRAM_ISREFERUNIT" val="0"/>
  <p:tag name="KSO_WM_UNIT_PRESET_TEXT" val="LOREM IPSUM DOLOR"/>
  <p:tag name="KSO_WM_UNIT_TEXT_FILL_FORE_SCHEMECOLOR_INDEX" val="5"/>
  <p:tag name="KSO_WM_UNIT_TEXT_FILL_TYPE" val="1"/>
  <p:tag name="KSO_WM_UNIT_USESOURCEFORMAT_APPLY" val="1"/>
</p:tagLst>
</file>

<file path=ppt/tags/tag2.xml><?xml version="1.0" encoding="utf-8"?>
<p:tagLst xmlns:p="http://schemas.openxmlformats.org/presentationml/2006/main">
  <p:tag name="KSO_WM_TAG_VERSION" val="1.0"/>
  <p:tag name="KSO_WM_BEAUTIFY_FLAG" val="#wm#"/>
  <p:tag name="KSO_WM_UNIT_ISCONTENTSTITLE" val="0"/>
  <p:tag name="KSO_WM_UNIT_TYPE" val="l_h_a"/>
  <p:tag name="KSO_WM_UNIT_INDEX" val="1_2_1"/>
  <p:tag name="KSO_WM_UNIT_LAYERLEVEL" val="1_1_1"/>
  <p:tag name="KSO_WM_UNIT_VALUE" val="11"/>
  <p:tag name="KSO_WM_UNIT_HIGHLIGHT" val="0"/>
  <p:tag name="KSO_WM_UNIT_COMPATIBLE" val="0"/>
  <p:tag name="KSO_WM_TEMPLATE_CATEGORY" val="custom"/>
  <p:tag name="KSO_WM_TEMPLATE_INDEX" val="20177430"/>
  <p:tag name="KSO_WM_DIAGRAM_GROUP_CODE" val="l1-1"/>
  <p:tag name="KSO_WM_UNIT_ID" val="custom20177430_5*l_h_a*1_2_1"/>
  <p:tag name="KSO_WM_UNIT_NOCLEAR" val="0"/>
  <p:tag name="KSO_WM_UNIT_DIAGRAM_ISNUMVISUAL" val="0"/>
  <p:tag name="KSO_WM_UNIT_DIAGRAM_ISREFERUNIT" val="0"/>
  <p:tag name="KSO_WM_UNIT_PRESET_TEXT" val="LOREM IPSUM"/>
  <p:tag name="KSO_WM_UNIT_TEXT_FILL_FORE_SCHEMECOLOR_INDEX" val="13"/>
  <p:tag name="KSO_WM_UNIT_TEXT_FILL_TYPE" val="1"/>
  <p:tag name="KSO_WM_UNIT_USESOURCEFORMAT_APPLY" val="1"/>
</p:tagLst>
</file>

<file path=ppt/tags/tag3.xml><?xml version="1.0" encoding="utf-8"?>
<p:tagLst xmlns:p="http://schemas.openxmlformats.org/presentationml/2006/main">
  <p:tag name="KSO_WM_TAG_VERSION" val="1.0"/>
  <p:tag name="KSO_WM_BEAUTIFY_FLAG" val="#wm#"/>
  <p:tag name="KSO_WM_UNIT_ISCONTENTSTITLE" val="0"/>
  <p:tag name="KSO_WM_UNIT_TYPE" val="l_h_a"/>
  <p:tag name="KSO_WM_UNIT_INDEX" val="1_2_1"/>
  <p:tag name="KSO_WM_UNIT_LAYERLEVEL" val="1_1_1"/>
  <p:tag name="KSO_WM_UNIT_VALUE" val="11"/>
  <p:tag name="KSO_WM_UNIT_HIGHLIGHT" val="0"/>
  <p:tag name="KSO_WM_UNIT_COMPATIBLE" val="0"/>
  <p:tag name="KSO_WM_TEMPLATE_CATEGORY" val="custom"/>
  <p:tag name="KSO_WM_TEMPLATE_INDEX" val="20177430"/>
  <p:tag name="KSO_WM_DIAGRAM_GROUP_CODE" val="l1-1"/>
  <p:tag name="KSO_WM_UNIT_ID" val="custom20177430_5*l_h_a*1_2_1"/>
  <p:tag name="KSO_WM_UNIT_NOCLEAR" val="0"/>
  <p:tag name="KSO_WM_UNIT_DIAGRAM_ISNUMVISUAL" val="0"/>
  <p:tag name="KSO_WM_UNIT_DIAGRAM_ISREFERUNIT" val="0"/>
  <p:tag name="KSO_WM_UNIT_PRESET_TEXT" val="LOREM IPSUM"/>
  <p:tag name="KSO_WM_UNIT_TEXT_FILL_FORE_SCHEMECOLOR_INDEX" val="13"/>
  <p:tag name="KSO_WM_UNIT_TEXT_FILL_TYPE" val="1"/>
  <p:tag name="KSO_WM_UNIT_USESOURCEFORMAT_APPLY" val="1"/>
</p:tagLst>
</file>

<file path=ppt/tags/tag4.xml><?xml version="1.0" encoding="utf-8"?>
<p:tagLst xmlns:p="http://schemas.openxmlformats.org/presentationml/2006/main">
  <p:tag name="KSO_WM_TAG_VERSION" val="1.0"/>
  <p:tag name="KSO_WM_BEAUTIFY_FLAG" val="#wm#"/>
  <p:tag name="KSO_WM_UNIT_ISCONTENTSTITLE" val="0"/>
  <p:tag name="KSO_WM_UNIT_TYPE" val="l_h_a"/>
  <p:tag name="KSO_WM_UNIT_INDEX" val="1_2_1"/>
  <p:tag name="KSO_WM_UNIT_LAYERLEVEL" val="1_1_1"/>
  <p:tag name="KSO_WM_UNIT_VALUE" val="11"/>
  <p:tag name="KSO_WM_UNIT_HIGHLIGHT" val="0"/>
  <p:tag name="KSO_WM_UNIT_COMPATIBLE" val="0"/>
  <p:tag name="KSO_WM_TEMPLATE_CATEGORY" val="custom"/>
  <p:tag name="KSO_WM_TEMPLATE_INDEX" val="20177430"/>
  <p:tag name="KSO_WM_DIAGRAM_GROUP_CODE" val="l1-1"/>
  <p:tag name="KSO_WM_UNIT_ID" val="custom20177430_5*l_h_a*1_2_1"/>
  <p:tag name="KSO_WM_UNIT_NOCLEAR" val="0"/>
  <p:tag name="KSO_WM_UNIT_DIAGRAM_ISNUMVISUAL" val="0"/>
  <p:tag name="KSO_WM_UNIT_DIAGRAM_ISREFERUNIT" val="0"/>
  <p:tag name="KSO_WM_UNIT_PRESET_TEXT" val="LOREM IPSUM"/>
  <p:tag name="KSO_WM_UNIT_TEXT_FILL_FORE_SCHEMECOLOR_INDEX" val="13"/>
  <p:tag name="KSO_WM_UNIT_TEXT_FILL_TYPE" val="1"/>
  <p:tag name="KSO_WM_UNIT_USESOURCEFORMAT_APPLY" val="1"/>
</p:tagLst>
</file>

<file path=ppt/tags/tag5.xml><?xml version="1.0" encoding="utf-8"?>
<p:tagLst xmlns:p="http://schemas.openxmlformats.org/presentationml/2006/main">
  <p:tag name="KSO_WM_TAG_VERSION" val="1.0"/>
  <p:tag name="KSO_WM_BEAUTIFY_FLAG" val="#wm#"/>
  <p:tag name="KSO_WM_UNIT_ISCONTENTSTITLE" val="0"/>
  <p:tag name="KSO_WM_UNIT_TYPE" val="l_h_a"/>
  <p:tag name="KSO_WM_UNIT_INDEX" val="1_2_1"/>
  <p:tag name="KSO_WM_UNIT_LAYERLEVEL" val="1_1_1"/>
  <p:tag name="KSO_WM_UNIT_VALUE" val="11"/>
  <p:tag name="KSO_WM_UNIT_HIGHLIGHT" val="0"/>
  <p:tag name="KSO_WM_UNIT_COMPATIBLE" val="0"/>
  <p:tag name="KSO_WM_TEMPLATE_CATEGORY" val="custom"/>
  <p:tag name="KSO_WM_TEMPLATE_INDEX" val="20177430"/>
  <p:tag name="KSO_WM_DIAGRAM_GROUP_CODE" val="l1-1"/>
  <p:tag name="KSO_WM_UNIT_ID" val="custom20177430_5*l_h_a*1_2_1"/>
  <p:tag name="KSO_WM_UNIT_NOCLEAR" val="0"/>
  <p:tag name="KSO_WM_UNIT_DIAGRAM_ISNUMVISUAL" val="0"/>
  <p:tag name="KSO_WM_UNIT_DIAGRAM_ISREFERUNIT" val="0"/>
  <p:tag name="KSO_WM_UNIT_PRESET_TEXT" val="LOREM IPSUM"/>
  <p:tag name="KSO_WM_UNIT_TEXT_FILL_FORE_SCHEMECOLOR_INDEX" val="13"/>
  <p:tag name="KSO_WM_UNIT_TEXT_FILL_TYPE" val="1"/>
  <p:tag name="KSO_WM_UNIT_USESOURCEFORMAT_APPLY" val="1"/>
</p:tagLst>
</file>

<file path=ppt/tags/tag6.xml><?xml version="1.0" encoding="utf-8"?>
<p:tagLst xmlns:p="http://schemas.openxmlformats.org/presentationml/2006/main">
  <p:tag name="KSO_WM_TAG_VERSION" val="1.0"/>
  <p:tag name="KSO_WM_BEAUTIFY_FLAG" val="#wm#"/>
  <p:tag name="KSO_WM_UNIT_ISCONTENTSTITLE" val="0"/>
  <p:tag name="KSO_WM_UNIT_TYPE" val="l_h_a"/>
  <p:tag name="KSO_WM_UNIT_INDEX" val="1_2_1"/>
  <p:tag name="KSO_WM_UNIT_LAYERLEVEL" val="1_1_1"/>
  <p:tag name="KSO_WM_UNIT_VALUE" val="11"/>
  <p:tag name="KSO_WM_UNIT_HIGHLIGHT" val="0"/>
  <p:tag name="KSO_WM_UNIT_COMPATIBLE" val="0"/>
  <p:tag name="KSO_WM_TEMPLATE_CATEGORY" val="custom"/>
  <p:tag name="KSO_WM_TEMPLATE_INDEX" val="20177430"/>
  <p:tag name="KSO_WM_DIAGRAM_GROUP_CODE" val="l1-1"/>
  <p:tag name="KSO_WM_UNIT_ID" val="custom20177430_5*l_h_a*1_2_1"/>
  <p:tag name="KSO_WM_UNIT_NOCLEAR" val="0"/>
  <p:tag name="KSO_WM_UNIT_DIAGRAM_ISNUMVISUAL" val="0"/>
  <p:tag name="KSO_WM_UNIT_DIAGRAM_ISREFERUNIT" val="0"/>
  <p:tag name="KSO_WM_UNIT_PRESET_TEXT" val="LOREM IPSUM"/>
  <p:tag name="KSO_WM_UNIT_TEXT_FILL_FORE_SCHEMECOLOR_INDEX" val="13"/>
  <p:tag name="KSO_WM_UNIT_TEXT_FILL_TYPE" val="1"/>
  <p:tag name="KSO_WM_UNIT_USESOURCEFORMAT_APPLY" val="1"/>
</p:tagLst>
</file>

<file path=ppt/tags/tag7.xml><?xml version="1.0" encoding="utf-8"?>
<p:tagLst xmlns:p="http://schemas.openxmlformats.org/presentationml/2006/main">
  <p:tag name="KSO_WM_TAG_VERSION" val="1.0"/>
  <p:tag name="KSO_WM_BEAUTIFY_FLAG" val="#wm#"/>
  <p:tag name="KSO_WM_UNIT_ISCONTENTSTITLE" val="0"/>
  <p:tag name="KSO_WM_UNIT_TYPE" val="l_h_a"/>
  <p:tag name="KSO_WM_UNIT_INDEX" val="1_2_1"/>
  <p:tag name="KSO_WM_UNIT_LAYERLEVEL" val="1_1_1"/>
  <p:tag name="KSO_WM_UNIT_VALUE" val="11"/>
  <p:tag name="KSO_WM_UNIT_HIGHLIGHT" val="0"/>
  <p:tag name="KSO_WM_UNIT_COMPATIBLE" val="0"/>
  <p:tag name="KSO_WM_TEMPLATE_CATEGORY" val="custom"/>
  <p:tag name="KSO_WM_TEMPLATE_INDEX" val="20177430"/>
  <p:tag name="KSO_WM_DIAGRAM_GROUP_CODE" val="l1-1"/>
  <p:tag name="KSO_WM_UNIT_ID" val="custom20177430_5*l_h_a*1_2_1"/>
  <p:tag name="KSO_WM_UNIT_NOCLEAR" val="0"/>
  <p:tag name="KSO_WM_UNIT_DIAGRAM_ISNUMVISUAL" val="0"/>
  <p:tag name="KSO_WM_UNIT_DIAGRAM_ISREFERUNIT" val="0"/>
  <p:tag name="KSO_WM_UNIT_PRESET_TEXT" val="LOREM IPSUM"/>
  <p:tag name="KSO_WM_UNIT_TEXT_FILL_FORE_SCHEMECOLOR_INDEX" val="13"/>
  <p:tag name="KSO_WM_UNIT_TEXT_FILL_TYPE" val="1"/>
  <p:tag name="KSO_WM_UNIT_USESOURCEFORMAT_APPLY" val="1"/>
</p:tagLst>
</file>

<file path=ppt/tags/tag8.xml><?xml version="1.0" encoding="utf-8"?>
<p:tagLst xmlns:p="http://schemas.openxmlformats.org/presentationml/2006/main">
  <p:tag name="KSO_WM_TAG_VERSION" val="1.0"/>
  <p:tag name="KSO_WM_BEAUTIFY_FLAG" val="#wm#"/>
  <p:tag name="KSO_WM_UNIT_ISCONTENTSTITLE" val="0"/>
  <p:tag name="KSO_WM_UNIT_TYPE" val="l_h_a"/>
  <p:tag name="KSO_WM_UNIT_INDEX" val="1_2_1"/>
  <p:tag name="KSO_WM_UNIT_LAYERLEVEL" val="1_1_1"/>
  <p:tag name="KSO_WM_UNIT_VALUE" val="11"/>
  <p:tag name="KSO_WM_UNIT_HIGHLIGHT" val="0"/>
  <p:tag name="KSO_WM_UNIT_COMPATIBLE" val="0"/>
  <p:tag name="KSO_WM_TEMPLATE_CATEGORY" val="custom"/>
  <p:tag name="KSO_WM_TEMPLATE_INDEX" val="20177430"/>
  <p:tag name="KSO_WM_DIAGRAM_GROUP_CODE" val="l1-1"/>
  <p:tag name="KSO_WM_UNIT_ID" val="custom20177430_5*l_h_a*1_2_1"/>
  <p:tag name="KSO_WM_UNIT_NOCLEAR" val="0"/>
  <p:tag name="KSO_WM_UNIT_DIAGRAM_ISNUMVISUAL" val="0"/>
  <p:tag name="KSO_WM_UNIT_DIAGRAM_ISREFERUNIT" val="0"/>
  <p:tag name="KSO_WM_UNIT_PRESET_TEXT" val="LOREM IPSUM"/>
  <p:tag name="KSO_WM_UNIT_TEXT_FILL_FORE_SCHEMECOLOR_INDEX" val="13"/>
  <p:tag name="KSO_WM_UNIT_TEXT_FILL_TYPE" val="1"/>
  <p:tag name="KSO_WM_UNIT_USESOURCEFORMAT_APPLY" val="1"/>
</p:tagLst>
</file>

<file path=ppt/tags/tag9.xml><?xml version="1.0" encoding="utf-8"?>
<p:tagLst xmlns:p="http://schemas.openxmlformats.org/presentationml/2006/main">
  <p:tag name="KSO_WM_TAG_VERSION" val="1.0"/>
  <p:tag name="KSO_WM_BEAUTIFY_FLAG" val="#wm#"/>
  <p:tag name="KSO_WM_UNIT_ISCONTENTSTITLE" val="0"/>
  <p:tag name="KSO_WM_UNIT_TYPE" val="l_h_a"/>
  <p:tag name="KSO_WM_UNIT_INDEX" val="1_2_1"/>
  <p:tag name="KSO_WM_UNIT_LAYERLEVEL" val="1_1_1"/>
  <p:tag name="KSO_WM_UNIT_VALUE" val="11"/>
  <p:tag name="KSO_WM_UNIT_HIGHLIGHT" val="0"/>
  <p:tag name="KSO_WM_UNIT_COMPATIBLE" val="0"/>
  <p:tag name="KSO_WM_TEMPLATE_CATEGORY" val="custom"/>
  <p:tag name="KSO_WM_TEMPLATE_INDEX" val="20177430"/>
  <p:tag name="KSO_WM_DIAGRAM_GROUP_CODE" val="l1-1"/>
  <p:tag name="KSO_WM_UNIT_ID" val="custom20177430_5*l_h_a*1_2_1"/>
  <p:tag name="KSO_WM_UNIT_NOCLEAR" val="0"/>
  <p:tag name="KSO_WM_UNIT_DIAGRAM_ISNUMVISUAL" val="0"/>
  <p:tag name="KSO_WM_UNIT_DIAGRAM_ISREFERUNIT" val="0"/>
  <p:tag name="KSO_WM_UNIT_PRESET_TEXT" val="LOREM IPSUM"/>
  <p:tag name="KSO_WM_UNIT_TEXT_FILL_FORE_SCHEMECOLOR_INDEX" val="13"/>
  <p:tag name="KSO_WM_UNIT_TEXT_FILL_TYPE" val="1"/>
  <p:tag name="KSO_WM_UNIT_USESOURCEFORMAT_APPLY" val="1"/>
</p:tagLst>
</file>

<file path=ppt/theme/theme1.xml><?xml version="1.0" encoding="utf-8"?>
<a:theme xmlns:a="http://schemas.openxmlformats.org/drawingml/2006/main" name="Office 主题">
  <a:themeElements>
    <a:clrScheme name="配色方案">
      <a:dk1>
        <a:sysClr val="windowText" lastClr="000000"/>
      </a:dk1>
      <a:lt1>
        <a:sysClr val="window" lastClr="FFFFFF"/>
      </a:lt1>
      <a:dk2>
        <a:srgbClr val="44546A"/>
      </a:dk2>
      <a:lt2>
        <a:srgbClr val="E7E6E6"/>
      </a:lt2>
      <a:accent1>
        <a:srgbClr val="3A5562"/>
      </a:accent1>
      <a:accent2>
        <a:srgbClr val="89A9B9"/>
      </a:accent2>
      <a:accent3>
        <a:srgbClr val="F2F2F2"/>
      </a:accent3>
      <a:accent4>
        <a:srgbClr val="C2C2C2"/>
      </a:accent4>
      <a:accent5>
        <a:srgbClr val="F2F2F2"/>
      </a:accent5>
      <a:accent6>
        <a:srgbClr val="C5E0B3"/>
      </a:accent6>
      <a:hlink>
        <a:srgbClr val="0563C1"/>
      </a:hlink>
      <a:folHlink>
        <a:srgbClr val="954F72"/>
      </a:folHlink>
    </a:clrScheme>
    <a:fontScheme name="uvubwsb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5414</Words>
  <Application>WPS Presentation</Application>
  <PresentationFormat>Widescreen</PresentationFormat>
  <Paragraphs>99</Paragraphs>
  <Slides>16</Slides>
  <Notes>0</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16</vt:i4>
      </vt:variant>
    </vt:vector>
  </HeadingPairs>
  <TitlesOfParts>
    <vt:vector size="27" baseType="lpstr">
      <vt:lpstr>Arial</vt:lpstr>
      <vt:lpstr>SimSun</vt:lpstr>
      <vt:lpstr>Wingdings</vt:lpstr>
      <vt:lpstr>Times New Roman</vt:lpstr>
      <vt:lpstr>Microsoft YaHei</vt:lpstr>
      <vt:lpstr>黑体</vt:lpstr>
      <vt:lpstr>Tempus Sans ITC</vt:lpstr>
      <vt:lpstr>幼圆</vt:lpstr>
      <vt:lpstr>Arial Unicode MS</vt:lpstr>
      <vt:lpstr>Calibri</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uying</dc:creator>
  <cp:lastModifiedBy>Asus</cp:lastModifiedBy>
  <cp:revision>93</cp:revision>
  <dcterms:created xsi:type="dcterms:W3CDTF">2019-09-01T13:06:00Z</dcterms:created>
  <dcterms:modified xsi:type="dcterms:W3CDTF">2021-12-11T04:50:17Z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1033-11.2.0.10382</vt:lpwstr>
  </property>
  <property fmtid="{D5CDD505-2E9C-101B-9397-08002B2CF9AE}" pid="3" name="ICV">
    <vt:lpwstr>36F744E2B85F423BA8786F5B26D9CCFE</vt:lpwstr>
  </property>
</Properties>
</file>